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3" r:id="rId6"/>
  </p:sldMasterIdLst>
  <p:notesMasterIdLst>
    <p:notesMasterId r:id="rId15"/>
  </p:notesMasterIdLst>
  <p:sldIdLst>
    <p:sldId id="318" r:id="rId7"/>
    <p:sldId id="319" r:id="rId8"/>
    <p:sldId id="326" r:id="rId9"/>
    <p:sldId id="332" r:id="rId10"/>
    <p:sldId id="330" r:id="rId11"/>
    <p:sldId id="323" r:id="rId12"/>
    <p:sldId id="333" r:id="rId13"/>
    <p:sldId id="33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Hartz" initials="VH" lastIdx="3" clrIdx="0">
    <p:extLst>
      <p:ext uri="{19B8F6BF-5375-455C-9EA6-DF929625EA0E}">
        <p15:presenceInfo xmlns:p15="http://schemas.microsoft.com/office/powerpoint/2012/main" userId="Valerie Hartz" providerId="None"/>
      </p:ext>
    </p:extLst>
  </p:cmAuthor>
  <p:cmAuthor id="2" name="Valerie Hartz" initials="VH [2]" lastIdx="1" clrIdx="1">
    <p:extLst>
      <p:ext uri="{19B8F6BF-5375-455C-9EA6-DF929625EA0E}">
        <p15:presenceInfo xmlns:p15="http://schemas.microsoft.com/office/powerpoint/2012/main" userId="S-1-5-21-4095628063-3556742122-3606576086-8316" providerId="AD"/>
      </p:ext>
    </p:extLst>
  </p:cmAuthor>
  <p:cmAuthor id="3" name="Jaime Cadwell" initials="JC" lastIdx="8" clrIdx="2">
    <p:extLst>
      <p:ext uri="{19B8F6BF-5375-455C-9EA6-DF929625EA0E}">
        <p15:presenceInfo xmlns:p15="http://schemas.microsoft.com/office/powerpoint/2012/main" userId="Jaime Cadwell" providerId="None"/>
      </p:ext>
    </p:extLst>
  </p:cmAuthor>
  <p:cmAuthor id="4" name="Matthew Schmid" initials="MS" lastIdx="11" clrIdx="3">
    <p:extLst>
      <p:ext uri="{19B8F6BF-5375-455C-9EA6-DF929625EA0E}">
        <p15:presenceInfo xmlns:p15="http://schemas.microsoft.com/office/powerpoint/2012/main" userId="Matthew Schm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00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1" autoAdjust="0"/>
    <p:restoredTop sz="92117" autoAdjust="0"/>
  </p:normalViewPr>
  <p:slideViewPr>
    <p:cSldViewPr snapToGrid="0">
      <p:cViewPr varScale="1">
        <p:scale>
          <a:sx n="101" d="100"/>
          <a:sy n="101" d="100"/>
        </p:scale>
        <p:origin x="72" y="72"/>
      </p:cViewPr>
      <p:guideLst/>
    </p:cSldViewPr>
  </p:slideViewPr>
  <p:outlineViewPr>
    <p:cViewPr>
      <p:scale>
        <a:sx n="33" d="100"/>
        <a:sy n="33" d="100"/>
      </p:scale>
      <p:origin x="0" y="-1269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65"/>
    </p:cViewPr>
  </p:sorterViewPr>
  <p:notesViewPr>
    <p:cSldViewPr snapToGrid="0">
      <p:cViewPr>
        <p:scale>
          <a:sx n="62" d="100"/>
          <a:sy n="62" d="100"/>
        </p:scale>
        <p:origin x="1286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437C6-B09D-4A9D-B4D1-E7BF480E5823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25565E-6C0A-418D-9F2E-CCF089088A08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Governance Review Team</a:t>
          </a:r>
        </a:p>
      </dgm:t>
    </dgm:pt>
    <dgm:pt modelId="{EAB1E566-12D8-4A36-A59F-830BE43A70FD}" type="parTrans" cxnId="{680741B5-E754-44DD-9BD8-9009F6E639F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C7EF6B8-0705-4FFA-AD16-BED5EF61A7DF}" type="sibTrans" cxnId="{680741B5-E754-44DD-9BD8-9009F6E639F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F094ACF-D261-45DD-9E19-B2AD7EAC05E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u="none" dirty="0">
              <a:solidFill>
                <a:schemeClr val="tx1"/>
              </a:solidFill>
            </a:rPr>
            <a:t>Acquisitions</a:t>
          </a:r>
          <a:endParaRPr lang="en-US" sz="1800" b="0" dirty="0">
            <a:solidFill>
              <a:schemeClr val="tx1"/>
            </a:solidFill>
          </a:endParaRPr>
        </a:p>
      </dgm:t>
    </dgm:pt>
    <dgm:pt modelId="{D2E7EC16-6F40-47E6-9CE8-9676A57B0EC9}" type="parTrans" cxnId="{3610862A-726E-4117-9AEB-E453C99D7BC9}">
      <dgm:prSet custT="1"/>
      <dgm:spPr/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D4ACE8AC-077A-498B-923A-1A9758C062E6}" type="sibTrans" cxnId="{3610862A-726E-4117-9AEB-E453C99D7BC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0A7146C-B552-46C8-8095-7182E249D99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700" b="0" i="0" u="none" dirty="0">
              <a:solidFill>
                <a:schemeClr val="tx1"/>
              </a:solidFill>
            </a:rPr>
            <a:t>Investment Management</a:t>
          </a:r>
          <a:endParaRPr lang="en-US" sz="1700" dirty="0">
            <a:solidFill>
              <a:schemeClr val="tx1"/>
            </a:solidFill>
          </a:endParaRPr>
        </a:p>
      </dgm:t>
    </dgm:pt>
    <dgm:pt modelId="{AE6933B5-7501-4E09-8349-7C6BFEB6470C}" type="parTrans" cxnId="{B7A6D4B9-4BD4-4C0B-9B34-59B4967CA3EF}">
      <dgm:prSet custT="1"/>
      <dgm:spPr/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2034BB07-59AB-46D9-8327-16A75A32253D}" type="sibTrans" cxnId="{B7A6D4B9-4BD4-4C0B-9B34-59B4967CA3E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8921433-3FEE-4287-BF9E-FC077C319D7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u="none" dirty="0">
              <a:solidFill>
                <a:schemeClr val="bg1"/>
              </a:solidFill>
            </a:rPr>
            <a:t>Shared Services</a:t>
          </a:r>
          <a:endParaRPr lang="en-US" sz="1800" dirty="0">
            <a:solidFill>
              <a:schemeClr val="bg1"/>
            </a:solidFill>
          </a:endParaRPr>
        </a:p>
      </dgm:t>
    </dgm:pt>
    <dgm:pt modelId="{487CAAE3-C972-4E89-8359-F95B84E5A379}" type="parTrans" cxnId="{6BC3542A-D237-4FF0-8AA0-CBBC15094AB2}">
      <dgm:prSet custT="1"/>
      <dgm:spPr/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F49E43A9-52F2-4F77-BCF2-BDD8FFD3B286}" type="sibTrans" cxnId="{6BC3542A-D237-4FF0-8AA0-CBBC15094AB2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751170B-7014-421F-87CE-E3AF9BBD978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u="none" dirty="0">
              <a:solidFill>
                <a:schemeClr val="tx1"/>
              </a:solidFill>
            </a:rPr>
            <a:t>CMS Data</a:t>
          </a:r>
          <a:endParaRPr lang="en-US" sz="1800" dirty="0">
            <a:solidFill>
              <a:schemeClr val="tx1"/>
            </a:solidFill>
          </a:endParaRPr>
        </a:p>
      </dgm:t>
    </dgm:pt>
    <dgm:pt modelId="{3790CF28-3A38-42FB-9957-0474287DC608}" type="parTrans" cxnId="{DC22B46D-C019-48E7-BF45-779862B089AD}">
      <dgm:prSet custT="1"/>
      <dgm:spPr/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4BCE14D7-DA57-46AC-85F2-5586075B702B}" type="sibTrans" cxnId="{DC22B46D-C019-48E7-BF45-779862B089AD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47E49EA-0699-43B4-8719-CBFB3D9FFC0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u="none" dirty="0">
              <a:solidFill>
                <a:schemeClr val="tx1"/>
              </a:solidFill>
            </a:rPr>
            <a:t>Security &amp; Privacy</a:t>
          </a:r>
          <a:endParaRPr lang="en-US" sz="1800" dirty="0">
            <a:solidFill>
              <a:schemeClr val="tx1"/>
            </a:solidFill>
          </a:endParaRPr>
        </a:p>
      </dgm:t>
    </dgm:pt>
    <dgm:pt modelId="{D5E0E19E-802E-4B06-87EA-1E03B213624B}" type="parTrans" cxnId="{7FC01E0C-A35D-495C-92AA-E17956FBF358}">
      <dgm:prSet custT="1"/>
      <dgm:spPr/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4A836787-4BD2-4568-841A-943D1212D252}" type="sibTrans" cxnId="{7FC01E0C-A35D-495C-92AA-E17956FBF358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2361D10-1768-4D76-A4FF-F518A487E11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u="none" dirty="0">
              <a:solidFill>
                <a:schemeClr val="tx1"/>
              </a:solidFill>
            </a:rPr>
            <a:t>Accessibility</a:t>
          </a:r>
          <a:endParaRPr lang="en-US" sz="1800" dirty="0">
            <a:solidFill>
              <a:schemeClr val="tx1"/>
            </a:solidFill>
          </a:endParaRPr>
        </a:p>
      </dgm:t>
    </dgm:pt>
    <dgm:pt modelId="{DBC5D7BB-28BD-4665-860F-7ABB7534420C}" type="parTrans" cxnId="{D1CB7159-2B3D-480C-9A18-CD6CD0C1DC93}">
      <dgm:prSet custT="1"/>
      <dgm:spPr/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26ACD1E4-687B-4AC5-9985-2FEC448FE96F}" type="sibTrans" cxnId="{D1CB7159-2B3D-480C-9A18-CD6CD0C1DC93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C46A522-C7B3-44E8-A041-2F1FE68DAE6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0" i="0" u="none" dirty="0">
              <a:solidFill>
                <a:schemeClr val="tx1"/>
              </a:solidFill>
            </a:rPr>
            <a:t>Hosting  &amp; Infrastructure </a:t>
          </a:r>
          <a:endParaRPr lang="en-US" sz="1800" dirty="0">
            <a:solidFill>
              <a:schemeClr val="tx1"/>
            </a:solidFill>
          </a:endParaRPr>
        </a:p>
      </dgm:t>
    </dgm:pt>
    <dgm:pt modelId="{8CCFE2BE-F790-4105-A00B-3AB0C6B01EFA}" type="sibTrans" cxnId="{9B95EFC1-78BE-4DAF-A69F-9674EF89FF6E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E9C52812-6F2B-42F2-99D1-F3EE9363AE97}" type="parTrans" cxnId="{9B95EFC1-78BE-4DAF-A69F-9674EF89FF6E}">
      <dgm:prSet custT="1"/>
      <dgm:spPr/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A8A2B959-58DB-4263-8960-BBFED905EEB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Financial Management</a:t>
          </a:r>
        </a:p>
      </dgm:t>
    </dgm:pt>
    <dgm:pt modelId="{06746F03-9BFF-462E-BA40-635889452DE6}" type="parTrans" cxnId="{FA76F37C-0B6F-4F42-B32B-F165E5E7FAD5}">
      <dgm:prSet custT="1"/>
      <dgm:spPr/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A9E1D90A-5D6D-46D2-AF5E-E61A7254797D}" type="sibTrans" cxnId="{FA76F37C-0B6F-4F42-B32B-F165E5E7FAD5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735E307-AC6A-446E-83C9-423083F3609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solidFill>
                <a:schemeClr val="tx1"/>
              </a:solidFill>
            </a:rPr>
            <a:t>Records Management</a:t>
          </a:r>
        </a:p>
      </dgm:t>
    </dgm:pt>
    <dgm:pt modelId="{F67C9BCF-A3C9-455C-90F0-221B4593917F}" type="parTrans" cxnId="{F67013EC-ABDD-4B85-9302-1ED80A7B6A7A}">
      <dgm:prSet custT="1"/>
      <dgm:spPr/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D7EC17BD-78C8-4049-98D1-C7A5851F1E4D}" type="sibTrans" cxnId="{F67013EC-ABDD-4B85-9302-1ED80A7B6A7A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481EB69-896D-4A3F-959B-62083E9C3EE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600" dirty="0">
              <a:solidFill>
                <a:schemeClr val="bg1"/>
              </a:solidFill>
            </a:rPr>
            <a:t>Technical Review Board</a:t>
          </a:r>
        </a:p>
      </dgm:t>
    </dgm:pt>
    <dgm:pt modelId="{22CFEC56-C5AE-46DE-9DED-8F69988B3C0B}" type="parTrans" cxnId="{C5965824-2166-42D8-97A0-EC22FB19FA7D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B9F7606-1A21-4AA2-A288-2D25D20068CB}" type="sibTrans" cxnId="{C5965824-2166-42D8-97A0-EC22FB19FA7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FBA559-BB28-417D-ADDE-FF800B18AB88}" type="pres">
      <dgm:prSet presAssocID="{A4B437C6-B09D-4A9D-B4D1-E7BF480E582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681D78-DE8B-4C3D-8066-D73562419FD0}" type="pres">
      <dgm:prSet presAssocID="{AD25565E-6C0A-418D-9F2E-CCF089088A08}" presName="centerShape" presStyleLbl="node0" presStyleIdx="0" presStyleCnt="1" custScaleX="233955" custScaleY="120693" custLinFactNeighborX="2116" custLinFactNeighborY="5925"/>
      <dgm:spPr/>
    </dgm:pt>
    <dgm:pt modelId="{6785FD90-E9E8-45B5-8865-49875BFFD778}" type="pres">
      <dgm:prSet presAssocID="{D2E7EC16-6F40-47E6-9CE8-9676A57B0EC9}" presName="Name9" presStyleLbl="parChTrans1D2" presStyleIdx="0" presStyleCnt="10"/>
      <dgm:spPr/>
    </dgm:pt>
    <dgm:pt modelId="{899C9006-DD8F-4FE7-B616-B80F68162EC5}" type="pres">
      <dgm:prSet presAssocID="{D2E7EC16-6F40-47E6-9CE8-9676A57B0EC9}" presName="connTx" presStyleLbl="parChTrans1D2" presStyleIdx="0" presStyleCnt="10"/>
      <dgm:spPr/>
    </dgm:pt>
    <dgm:pt modelId="{F098F647-B885-4727-AC59-DFA69D7A83D7}" type="pres">
      <dgm:prSet presAssocID="{CF094ACF-D261-45DD-9E19-B2AD7EAC05EE}" presName="node" presStyleLbl="node1" presStyleIdx="0" presStyleCnt="10" custScaleX="228946" custScaleY="89530" custRadScaleRad="90822">
        <dgm:presLayoutVars>
          <dgm:bulletEnabled val="1"/>
        </dgm:presLayoutVars>
      </dgm:prSet>
      <dgm:spPr/>
    </dgm:pt>
    <dgm:pt modelId="{7DFA00EB-2ED8-439E-825E-AA0676B0A0D1}" type="pres">
      <dgm:prSet presAssocID="{06746F03-9BFF-462E-BA40-635889452DE6}" presName="Name9" presStyleLbl="parChTrans1D2" presStyleIdx="1" presStyleCnt="10"/>
      <dgm:spPr/>
    </dgm:pt>
    <dgm:pt modelId="{D749A382-BC77-4010-8F7D-06B1CB85F246}" type="pres">
      <dgm:prSet presAssocID="{06746F03-9BFF-462E-BA40-635889452DE6}" presName="connTx" presStyleLbl="parChTrans1D2" presStyleIdx="1" presStyleCnt="10"/>
      <dgm:spPr/>
    </dgm:pt>
    <dgm:pt modelId="{ECAB716F-19B0-4E45-8A42-43DE2858216B}" type="pres">
      <dgm:prSet presAssocID="{A8A2B959-58DB-4263-8960-BBFED905EEB5}" presName="node" presStyleLbl="node1" presStyleIdx="1" presStyleCnt="10" custScaleX="215160" custScaleY="92642" custRadScaleRad="134363" custRadScaleInc="100939">
        <dgm:presLayoutVars>
          <dgm:bulletEnabled val="1"/>
        </dgm:presLayoutVars>
      </dgm:prSet>
      <dgm:spPr/>
    </dgm:pt>
    <dgm:pt modelId="{1BE956C8-339F-4058-BDD1-CBBB14DF3B7C}" type="pres">
      <dgm:prSet presAssocID="{AE6933B5-7501-4E09-8349-7C6BFEB6470C}" presName="Name9" presStyleLbl="parChTrans1D2" presStyleIdx="2" presStyleCnt="10"/>
      <dgm:spPr/>
    </dgm:pt>
    <dgm:pt modelId="{988F3206-65EF-4469-80B3-CFC4B539EDDF}" type="pres">
      <dgm:prSet presAssocID="{AE6933B5-7501-4E09-8349-7C6BFEB6470C}" presName="connTx" presStyleLbl="parChTrans1D2" presStyleIdx="2" presStyleCnt="10"/>
      <dgm:spPr/>
    </dgm:pt>
    <dgm:pt modelId="{EC85FB07-53FC-441B-A178-35DC21F61EC1}" type="pres">
      <dgm:prSet presAssocID="{D0A7146C-B552-46C8-8095-7182E249D994}" presName="node" presStyleLbl="node1" presStyleIdx="2" presStyleCnt="10" custScaleX="252750" custScaleY="98231" custRadScaleRad="138953" custRadScaleInc="39763">
        <dgm:presLayoutVars>
          <dgm:bulletEnabled val="1"/>
        </dgm:presLayoutVars>
      </dgm:prSet>
      <dgm:spPr/>
    </dgm:pt>
    <dgm:pt modelId="{1281C83B-5AD9-4FBF-8884-D32DF71801CC}" type="pres">
      <dgm:prSet presAssocID="{487CAAE3-C972-4E89-8359-F95B84E5A379}" presName="Name9" presStyleLbl="parChTrans1D2" presStyleIdx="3" presStyleCnt="10"/>
      <dgm:spPr/>
    </dgm:pt>
    <dgm:pt modelId="{8BD4A8D6-461C-4A59-90ED-75F0E80B2040}" type="pres">
      <dgm:prSet presAssocID="{487CAAE3-C972-4E89-8359-F95B84E5A379}" presName="connTx" presStyleLbl="parChTrans1D2" presStyleIdx="3" presStyleCnt="10"/>
      <dgm:spPr/>
    </dgm:pt>
    <dgm:pt modelId="{60BC7868-0DC7-459C-82F2-8930ABA95DA4}" type="pres">
      <dgm:prSet presAssocID="{28921433-3FEE-4287-BF9E-FC077C319D7E}" presName="node" presStyleLbl="node1" presStyleIdx="3" presStyleCnt="10" custScaleX="220605" custScaleY="81016" custRadScaleRad="151631" custRadScaleInc="-41544">
        <dgm:presLayoutVars>
          <dgm:bulletEnabled val="1"/>
        </dgm:presLayoutVars>
      </dgm:prSet>
      <dgm:spPr/>
    </dgm:pt>
    <dgm:pt modelId="{7985D24C-C626-433C-B80A-B0D7DF63C74E}" type="pres">
      <dgm:prSet presAssocID="{E9C52812-6F2B-42F2-99D1-F3EE9363AE97}" presName="Name9" presStyleLbl="parChTrans1D2" presStyleIdx="4" presStyleCnt="10"/>
      <dgm:spPr/>
    </dgm:pt>
    <dgm:pt modelId="{BC95F68A-6873-4F4F-B55A-4906EB9E09E6}" type="pres">
      <dgm:prSet presAssocID="{E9C52812-6F2B-42F2-99D1-F3EE9363AE97}" presName="connTx" presStyleLbl="parChTrans1D2" presStyleIdx="4" presStyleCnt="10"/>
      <dgm:spPr/>
    </dgm:pt>
    <dgm:pt modelId="{A9762A83-2B59-4183-A258-BF3D47E6AD3D}" type="pres">
      <dgm:prSet presAssocID="{BC46A522-C7B3-44E8-A041-2F1FE68DAE62}" presName="node" presStyleLbl="node1" presStyleIdx="4" presStyleCnt="10" custScaleX="239880" custScaleY="81230" custRadScaleRad="135885" custRadScaleInc="-102289">
        <dgm:presLayoutVars>
          <dgm:bulletEnabled val="1"/>
        </dgm:presLayoutVars>
      </dgm:prSet>
      <dgm:spPr/>
    </dgm:pt>
    <dgm:pt modelId="{AC7095B8-6146-4050-9E1F-3CB3D4FB89EB}" type="pres">
      <dgm:prSet presAssocID="{F67C9BCF-A3C9-455C-90F0-221B4593917F}" presName="Name9" presStyleLbl="parChTrans1D2" presStyleIdx="5" presStyleCnt="10"/>
      <dgm:spPr/>
    </dgm:pt>
    <dgm:pt modelId="{2371A493-9AEC-4055-ADE3-4D1DB7BDB231}" type="pres">
      <dgm:prSet presAssocID="{F67C9BCF-A3C9-455C-90F0-221B4593917F}" presName="connTx" presStyleLbl="parChTrans1D2" presStyleIdx="5" presStyleCnt="10"/>
      <dgm:spPr/>
    </dgm:pt>
    <dgm:pt modelId="{5B9C0C00-41A9-48CC-8583-1545E8BA8B5F}" type="pres">
      <dgm:prSet presAssocID="{1735E307-AC6A-446E-83C9-423083F36091}" presName="node" presStyleLbl="node1" presStyleIdx="5" presStyleCnt="10" custScaleX="231245" custScaleY="85178" custRadScaleRad="105641" custRadScaleInc="-12205">
        <dgm:presLayoutVars>
          <dgm:bulletEnabled val="1"/>
        </dgm:presLayoutVars>
      </dgm:prSet>
      <dgm:spPr/>
    </dgm:pt>
    <dgm:pt modelId="{57957A03-792B-47D8-95EA-21D2C94BA9CA}" type="pres">
      <dgm:prSet presAssocID="{3790CF28-3A38-42FB-9957-0474287DC608}" presName="Name9" presStyleLbl="parChTrans1D2" presStyleIdx="6" presStyleCnt="10"/>
      <dgm:spPr/>
    </dgm:pt>
    <dgm:pt modelId="{BF206FCF-03B7-46FB-BECD-26851280959B}" type="pres">
      <dgm:prSet presAssocID="{3790CF28-3A38-42FB-9957-0474287DC608}" presName="connTx" presStyleLbl="parChTrans1D2" presStyleIdx="6" presStyleCnt="10"/>
      <dgm:spPr/>
    </dgm:pt>
    <dgm:pt modelId="{D902CDF1-FFC7-43E3-85C7-67942BAE148F}" type="pres">
      <dgm:prSet presAssocID="{E751170B-7014-421F-87CE-E3AF9BBD9789}" presName="node" presStyleLbl="node1" presStyleIdx="6" presStyleCnt="10" custScaleX="190714" custScaleY="86843" custRadScaleRad="131624" custRadScaleInc="76674">
        <dgm:presLayoutVars>
          <dgm:bulletEnabled val="1"/>
        </dgm:presLayoutVars>
      </dgm:prSet>
      <dgm:spPr/>
    </dgm:pt>
    <dgm:pt modelId="{77232A62-FC76-417A-AEAA-35DE142630DC}" type="pres">
      <dgm:prSet presAssocID="{D5E0E19E-802E-4B06-87EA-1E03B213624B}" presName="Name9" presStyleLbl="parChTrans1D2" presStyleIdx="7" presStyleCnt="10"/>
      <dgm:spPr/>
    </dgm:pt>
    <dgm:pt modelId="{14EA425F-3194-4686-9DE6-6109B6C446BD}" type="pres">
      <dgm:prSet presAssocID="{D5E0E19E-802E-4B06-87EA-1E03B213624B}" presName="connTx" presStyleLbl="parChTrans1D2" presStyleIdx="7" presStyleCnt="10"/>
      <dgm:spPr/>
    </dgm:pt>
    <dgm:pt modelId="{B15D2D15-2AC3-4953-A750-8C40AF8BC0F3}" type="pres">
      <dgm:prSet presAssocID="{B47E49EA-0699-43B4-8719-CBFB3D9FFC09}" presName="node" presStyleLbl="node1" presStyleIdx="7" presStyleCnt="10" custScaleX="222061" custScaleY="93880" custRadScaleRad="124512" custRadScaleInc="6165">
        <dgm:presLayoutVars>
          <dgm:bulletEnabled val="1"/>
        </dgm:presLayoutVars>
      </dgm:prSet>
      <dgm:spPr/>
    </dgm:pt>
    <dgm:pt modelId="{8D00CAF4-9497-4660-82EF-5BDDDC6D701C}" type="pres">
      <dgm:prSet presAssocID="{22CFEC56-C5AE-46DE-9DED-8F69988B3C0B}" presName="Name9" presStyleLbl="parChTrans1D2" presStyleIdx="8" presStyleCnt="10"/>
      <dgm:spPr/>
    </dgm:pt>
    <dgm:pt modelId="{92D041D9-E3C3-4E8A-949D-62C9F5122180}" type="pres">
      <dgm:prSet presAssocID="{22CFEC56-C5AE-46DE-9DED-8F69988B3C0B}" presName="connTx" presStyleLbl="parChTrans1D2" presStyleIdx="8" presStyleCnt="10"/>
      <dgm:spPr/>
    </dgm:pt>
    <dgm:pt modelId="{76912519-FA23-4DF9-BE8E-4111655EDCBA}" type="pres">
      <dgm:prSet presAssocID="{6481EB69-896D-4A3F-959B-62083E9C3EE0}" presName="node" presStyleLbl="node1" presStyleIdx="8" presStyleCnt="10" custScaleX="214610" custScaleY="79835" custRadScaleRad="116748" custRadScaleInc="-66011">
        <dgm:presLayoutVars>
          <dgm:bulletEnabled val="1"/>
        </dgm:presLayoutVars>
      </dgm:prSet>
      <dgm:spPr/>
    </dgm:pt>
    <dgm:pt modelId="{450A0027-15B3-4A3B-B20F-ABC59D3EC306}" type="pres">
      <dgm:prSet presAssocID="{DBC5D7BB-28BD-4665-860F-7ABB7534420C}" presName="Name9" presStyleLbl="parChTrans1D2" presStyleIdx="9" presStyleCnt="10"/>
      <dgm:spPr/>
    </dgm:pt>
    <dgm:pt modelId="{F08AF475-FD4F-4383-9557-6EB28DA07222}" type="pres">
      <dgm:prSet presAssocID="{DBC5D7BB-28BD-4665-860F-7ABB7534420C}" presName="connTx" presStyleLbl="parChTrans1D2" presStyleIdx="9" presStyleCnt="10"/>
      <dgm:spPr/>
    </dgm:pt>
    <dgm:pt modelId="{EFF019F2-0BF6-493F-99F4-382FE3CDD4EC}" type="pres">
      <dgm:prSet presAssocID="{52361D10-1768-4D76-A4FF-F518A487E111}" presName="node" presStyleLbl="node1" presStyleIdx="9" presStyleCnt="10" custScaleX="217623" custScaleY="92769" custRadScaleRad="116564" custRadScaleInc="-115806">
        <dgm:presLayoutVars>
          <dgm:bulletEnabled val="1"/>
        </dgm:presLayoutVars>
      </dgm:prSet>
      <dgm:spPr/>
    </dgm:pt>
  </dgm:ptLst>
  <dgm:cxnLst>
    <dgm:cxn modelId="{64E3F505-1776-4FBA-844A-2F4CF8161FAF}" type="presOf" srcId="{22CFEC56-C5AE-46DE-9DED-8F69988B3C0B}" destId="{8D00CAF4-9497-4660-82EF-5BDDDC6D701C}" srcOrd="0" destOrd="0" presId="urn:microsoft.com/office/officeart/2005/8/layout/radial1"/>
    <dgm:cxn modelId="{7FC01E0C-A35D-495C-92AA-E17956FBF358}" srcId="{AD25565E-6C0A-418D-9F2E-CCF089088A08}" destId="{B47E49EA-0699-43B4-8719-CBFB3D9FFC09}" srcOrd="7" destOrd="0" parTransId="{D5E0E19E-802E-4B06-87EA-1E03B213624B}" sibTransId="{4A836787-4BD2-4568-841A-943D1212D252}"/>
    <dgm:cxn modelId="{6A063F12-3A69-456C-936A-3216DC1F73B2}" type="presOf" srcId="{22CFEC56-C5AE-46DE-9DED-8F69988B3C0B}" destId="{92D041D9-E3C3-4E8A-949D-62C9F5122180}" srcOrd="1" destOrd="0" presId="urn:microsoft.com/office/officeart/2005/8/layout/radial1"/>
    <dgm:cxn modelId="{0909EB15-0253-4E54-80E7-AB296ED7D7A5}" type="presOf" srcId="{DBC5D7BB-28BD-4665-860F-7ABB7534420C}" destId="{450A0027-15B3-4A3B-B20F-ABC59D3EC306}" srcOrd="0" destOrd="0" presId="urn:microsoft.com/office/officeart/2005/8/layout/radial1"/>
    <dgm:cxn modelId="{6B61BE1F-0874-4D27-890D-E0FAE583996E}" type="presOf" srcId="{487CAAE3-C972-4E89-8359-F95B84E5A379}" destId="{1281C83B-5AD9-4FBF-8884-D32DF71801CC}" srcOrd="0" destOrd="0" presId="urn:microsoft.com/office/officeart/2005/8/layout/radial1"/>
    <dgm:cxn modelId="{2FF1AD21-88DE-4D0E-B47C-A7F420B9B4D0}" type="presOf" srcId="{E9C52812-6F2B-42F2-99D1-F3EE9363AE97}" destId="{BC95F68A-6873-4F4F-B55A-4906EB9E09E6}" srcOrd="1" destOrd="0" presId="urn:microsoft.com/office/officeart/2005/8/layout/radial1"/>
    <dgm:cxn modelId="{6D941023-17F1-4C81-82FC-4C3FF5052E08}" type="presOf" srcId="{A4B437C6-B09D-4A9D-B4D1-E7BF480E5823}" destId="{83FBA559-BB28-417D-ADDE-FF800B18AB88}" srcOrd="0" destOrd="0" presId="urn:microsoft.com/office/officeart/2005/8/layout/radial1"/>
    <dgm:cxn modelId="{C5965824-2166-42D8-97A0-EC22FB19FA7D}" srcId="{AD25565E-6C0A-418D-9F2E-CCF089088A08}" destId="{6481EB69-896D-4A3F-959B-62083E9C3EE0}" srcOrd="8" destOrd="0" parTransId="{22CFEC56-C5AE-46DE-9DED-8F69988B3C0B}" sibTransId="{5B9F7606-1A21-4AA2-A288-2D25D20068CB}"/>
    <dgm:cxn modelId="{6BC3542A-D237-4FF0-8AA0-CBBC15094AB2}" srcId="{AD25565E-6C0A-418D-9F2E-CCF089088A08}" destId="{28921433-3FEE-4287-BF9E-FC077C319D7E}" srcOrd="3" destOrd="0" parTransId="{487CAAE3-C972-4E89-8359-F95B84E5A379}" sibTransId="{F49E43A9-52F2-4F77-BCF2-BDD8FFD3B286}"/>
    <dgm:cxn modelId="{3610862A-726E-4117-9AEB-E453C99D7BC9}" srcId="{AD25565E-6C0A-418D-9F2E-CCF089088A08}" destId="{CF094ACF-D261-45DD-9E19-B2AD7EAC05EE}" srcOrd="0" destOrd="0" parTransId="{D2E7EC16-6F40-47E6-9CE8-9676A57B0EC9}" sibTransId="{D4ACE8AC-077A-498B-923A-1A9758C062E6}"/>
    <dgm:cxn modelId="{FE8A542F-4188-489E-893B-52A27DE7EDD3}" type="presOf" srcId="{3790CF28-3A38-42FB-9957-0474287DC608}" destId="{57957A03-792B-47D8-95EA-21D2C94BA9CA}" srcOrd="0" destOrd="0" presId="urn:microsoft.com/office/officeart/2005/8/layout/radial1"/>
    <dgm:cxn modelId="{ECFDD960-57BC-429C-AB7C-53CF71342FB7}" type="presOf" srcId="{1735E307-AC6A-446E-83C9-423083F36091}" destId="{5B9C0C00-41A9-48CC-8583-1545E8BA8B5F}" srcOrd="0" destOrd="0" presId="urn:microsoft.com/office/officeart/2005/8/layout/radial1"/>
    <dgm:cxn modelId="{AA091E46-4634-4F1D-9119-72F5C752FE8D}" type="presOf" srcId="{06746F03-9BFF-462E-BA40-635889452DE6}" destId="{7DFA00EB-2ED8-439E-825E-AA0676B0A0D1}" srcOrd="0" destOrd="0" presId="urn:microsoft.com/office/officeart/2005/8/layout/radial1"/>
    <dgm:cxn modelId="{085D1E67-AB78-47D5-A056-6896A76DF9A2}" type="presOf" srcId="{487CAAE3-C972-4E89-8359-F95B84E5A379}" destId="{8BD4A8D6-461C-4A59-90ED-75F0E80B2040}" srcOrd="1" destOrd="0" presId="urn:microsoft.com/office/officeart/2005/8/layout/radial1"/>
    <dgm:cxn modelId="{DC22B46D-C019-48E7-BF45-779862B089AD}" srcId="{AD25565E-6C0A-418D-9F2E-CCF089088A08}" destId="{E751170B-7014-421F-87CE-E3AF9BBD9789}" srcOrd="6" destOrd="0" parTransId="{3790CF28-3A38-42FB-9957-0474287DC608}" sibTransId="{4BCE14D7-DA57-46AC-85F2-5586075B702B}"/>
    <dgm:cxn modelId="{C6D5904F-96EF-443E-93B1-AC63F69BE6EA}" type="presOf" srcId="{06746F03-9BFF-462E-BA40-635889452DE6}" destId="{D749A382-BC77-4010-8F7D-06B1CB85F246}" srcOrd="1" destOrd="0" presId="urn:microsoft.com/office/officeart/2005/8/layout/radial1"/>
    <dgm:cxn modelId="{E5B8A156-CC1F-4A6D-B52E-4D953E7C7D75}" type="presOf" srcId="{AD25565E-6C0A-418D-9F2E-CCF089088A08}" destId="{E4681D78-DE8B-4C3D-8066-D73562419FD0}" srcOrd="0" destOrd="0" presId="urn:microsoft.com/office/officeart/2005/8/layout/radial1"/>
    <dgm:cxn modelId="{D1CB7159-2B3D-480C-9A18-CD6CD0C1DC93}" srcId="{AD25565E-6C0A-418D-9F2E-CCF089088A08}" destId="{52361D10-1768-4D76-A4FF-F518A487E111}" srcOrd="9" destOrd="0" parTransId="{DBC5D7BB-28BD-4665-860F-7ABB7534420C}" sibTransId="{26ACD1E4-687B-4AC5-9985-2FEC448FE96F}"/>
    <dgm:cxn modelId="{FA76F37C-0B6F-4F42-B32B-F165E5E7FAD5}" srcId="{AD25565E-6C0A-418D-9F2E-CCF089088A08}" destId="{A8A2B959-58DB-4263-8960-BBFED905EEB5}" srcOrd="1" destOrd="0" parTransId="{06746F03-9BFF-462E-BA40-635889452DE6}" sibTransId="{A9E1D90A-5D6D-46D2-AF5E-E61A7254797D}"/>
    <dgm:cxn modelId="{E7AA0C85-E3D0-45D0-9021-012EA09CDD2B}" type="presOf" srcId="{F67C9BCF-A3C9-455C-90F0-221B4593917F}" destId="{2371A493-9AEC-4055-ADE3-4D1DB7BDB231}" srcOrd="1" destOrd="0" presId="urn:microsoft.com/office/officeart/2005/8/layout/radial1"/>
    <dgm:cxn modelId="{2FE5E785-98E1-4B65-BB24-4C0563C956D1}" type="presOf" srcId="{52361D10-1768-4D76-A4FF-F518A487E111}" destId="{EFF019F2-0BF6-493F-99F4-382FE3CDD4EC}" srcOrd="0" destOrd="0" presId="urn:microsoft.com/office/officeart/2005/8/layout/radial1"/>
    <dgm:cxn modelId="{93649D87-811C-48A3-BF55-A86EEE4FEE28}" type="presOf" srcId="{D0A7146C-B552-46C8-8095-7182E249D994}" destId="{EC85FB07-53FC-441B-A178-35DC21F61EC1}" srcOrd="0" destOrd="0" presId="urn:microsoft.com/office/officeart/2005/8/layout/radial1"/>
    <dgm:cxn modelId="{89455390-08D7-42F9-852D-863C4B1D29BE}" type="presOf" srcId="{D5E0E19E-802E-4B06-87EA-1E03B213624B}" destId="{77232A62-FC76-417A-AEAA-35DE142630DC}" srcOrd="0" destOrd="0" presId="urn:microsoft.com/office/officeart/2005/8/layout/radial1"/>
    <dgm:cxn modelId="{AE28A399-084D-43DF-B887-1CFAB4403BEC}" type="presOf" srcId="{D2E7EC16-6F40-47E6-9CE8-9676A57B0EC9}" destId="{6785FD90-E9E8-45B5-8865-49875BFFD778}" srcOrd="0" destOrd="0" presId="urn:microsoft.com/office/officeart/2005/8/layout/radial1"/>
    <dgm:cxn modelId="{A5A8529D-5215-46EE-BBAE-30A823B21AEF}" type="presOf" srcId="{6481EB69-896D-4A3F-959B-62083E9C3EE0}" destId="{76912519-FA23-4DF9-BE8E-4111655EDCBA}" srcOrd="0" destOrd="0" presId="urn:microsoft.com/office/officeart/2005/8/layout/radial1"/>
    <dgm:cxn modelId="{5AD590A2-ED80-419B-AAF5-EDD4029A300D}" type="presOf" srcId="{BC46A522-C7B3-44E8-A041-2F1FE68DAE62}" destId="{A9762A83-2B59-4183-A258-BF3D47E6AD3D}" srcOrd="0" destOrd="0" presId="urn:microsoft.com/office/officeart/2005/8/layout/radial1"/>
    <dgm:cxn modelId="{680741B5-E754-44DD-9BD8-9009F6E639F8}" srcId="{A4B437C6-B09D-4A9D-B4D1-E7BF480E5823}" destId="{AD25565E-6C0A-418D-9F2E-CCF089088A08}" srcOrd="0" destOrd="0" parTransId="{EAB1E566-12D8-4A36-A59F-830BE43A70FD}" sibTransId="{DC7EF6B8-0705-4FFA-AD16-BED5EF61A7DF}"/>
    <dgm:cxn modelId="{92E9C5B8-8F99-47E0-9BE6-C879941541D8}" type="presOf" srcId="{E751170B-7014-421F-87CE-E3AF9BBD9789}" destId="{D902CDF1-FFC7-43E3-85C7-67942BAE148F}" srcOrd="0" destOrd="0" presId="urn:microsoft.com/office/officeart/2005/8/layout/radial1"/>
    <dgm:cxn modelId="{B7A6D4B9-4BD4-4C0B-9B34-59B4967CA3EF}" srcId="{AD25565E-6C0A-418D-9F2E-CCF089088A08}" destId="{D0A7146C-B552-46C8-8095-7182E249D994}" srcOrd="2" destOrd="0" parTransId="{AE6933B5-7501-4E09-8349-7C6BFEB6470C}" sibTransId="{2034BB07-59AB-46D9-8327-16A75A32253D}"/>
    <dgm:cxn modelId="{9B95EFC1-78BE-4DAF-A69F-9674EF89FF6E}" srcId="{AD25565E-6C0A-418D-9F2E-CCF089088A08}" destId="{BC46A522-C7B3-44E8-A041-2F1FE68DAE62}" srcOrd="4" destOrd="0" parTransId="{E9C52812-6F2B-42F2-99D1-F3EE9363AE97}" sibTransId="{8CCFE2BE-F790-4105-A00B-3AB0C6B01EFA}"/>
    <dgm:cxn modelId="{9CF93FC2-0883-4AF7-A8DB-1F418C58FAA8}" type="presOf" srcId="{A8A2B959-58DB-4263-8960-BBFED905EEB5}" destId="{ECAB716F-19B0-4E45-8A42-43DE2858216B}" srcOrd="0" destOrd="0" presId="urn:microsoft.com/office/officeart/2005/8/layout/radial1"/>
    <dgm:cxn modelId="{F18C40C3-4600-45A0-9492-E093CEC8A474}" type="presOf" srcId="{3790CF28-3A38-42FB-9957-0474287DC608}" destId="{BF206FCF-03B7-46FB-BECD-26851280959B}" srcOrd="1" destOrd="0" presId="urn:microsoft.com/office/officeart/2005/8/layout/radial1"/>
    <dgm:cxn modelId="{7AF270C7-5D52-4AA6-98E6-3BADD8DE65BF}" type="presOf" srcId="{F67C9BCF-A3C9-455C-90F0-221B4593917F}" destId="{AC7095B8-6146-4050-9E1F-3CB3D4FB89EB}" srcOrd="0" destOrd="0" presId="urn:microsoft.com/office/officeart/2005/8/layout/radial1"/>
    <dgm:cxn modelId="{8FE41FDA-2C7A-4B8D-871C-553382B899A2}" type="presOf" srcId="{AE6933B5-7501-4E09-8349-7C6BFEB6470C}" destId="{988F3206-65EF-4469-80B3-CFC4B539EDDF}" srcOrd="1" destOrd="0" presId="urn:microsoft.com/office/officeart/2005/8/layout/radial1"/>
    <dgm:cxn modelId="{3067ACE2-9CA1-48E5-ACA8-3B0066F12890}" type="presOf" srcId="{DBC5D7BB-28BD-4665-860F-7ABB7534420C}" destId="{F08AF475-FD4F-4383-9557-6EB28DA07222}" srcOrd="1" destOrd="0" presId="urn:microsoft.com/office/officeart/2005/8/layout/radial1"/>
    <dgm:cxn modelId="{42B679E6-ED72-4C5C-B3C8-D29E13D41D70}" type="presOf" srcId="{AE6933B5-7501-4E09-8349-7C6BFEB6470C}" destId="{1BE956C8-339F-4058-BDD1-CBBB14DF3B7C}" srcOrd="0" destOrd="0" presId="urn:microsoft.com/office/officeart/2005/8/layout/radial1"/>
    <dgm:cxn modelId="{DEF3DEE8-693E-4650-94C0-B20250B86EE7}" type="presOf" srcId="{E9C52812-6F2B-42F2-99D1-F3EE9363AE97}" destId="{7985D24C-C626-433C-B80A-B0D7DF63C74E}" srcOrd="0" destOrd="0" presId="urn:microsoft.com/office/officeart/2005/8/layout/radial1"/>
    <dgm:cxn modelId="{F67013EC-ABDD-4B85-9302-1ED80A7B6A7A}" srcId="{AD25565E-6C0A-418D-9F2E-CCF089088A08}" destId="{1735E307-AC6A-446E-83C9-423083F36091}" srcOrd="5" destOrd="0" parTransId="{F67C9BCF-A3C9-455C-90F0-221B4593917F}" sibTransId="{D7EC17BD-78C8-4049-98D1-C7A5851F1E4D}"/>
    <dgm:cxn modelId="{14D726EC-227E-45D5-B5CD-470B56C3CE14}" type="presOf" srcId="{CF094ACF-D261-45DD-9E19-B2AD7EAC05EE}" destId="{F098F647-B885-4727-AC59-DFA69D7A83D7}" srcOrd="0" destOrd="0" presId="urn:microsoft.com/office/officeart/2005/8/layout/radial1"/>
    <dgm:cxn modelId="{EA68EAED-A8D3-4172-B62E-6F4D6CD3BF25}" type="presOf" srcId="{D5E0E19E-802E-4B06-87EA-1E03B213624B}" destId="{14EA425F-3194-4686-9DE6-6109B6C446BD}" srcOrd="1" destOrd="0" presId="urn:microsoft.com/office/officeart/2005/8/layout/radial1"/>
    <dgm:cxn modelId="{B330A6F0-6448-46AD-8FDC-399EEF19CDEB}" type="presOf" srcId="{28921433-3FEE-4287-BF9E-FC077C319D7E}" destId="{60BC7868-0DC7-459C-82F2-8930ABA95DA4}" srcOrd="0" destOrd="0" presId="urn:microsoft.com/office/officeart/2005/8/layout/radial1"/>
    <dgm:cxn modelId="{3B653AFB-45B0-45CA-8B7C-F50E99072798}" type="presOf" srcId="{B47E49EA-0699-43B4-8719-CBFB3D9FFC09}" destId="{B15D2D15-2AC3-4953-A750-8C40AF8BC0F3}" srcOrd="0" destOrd="0" presId="urn:microsoft.com/office/officeart/2005/8/layout/radial1"/>
    <dgm:cxn modelId="{0B73C8FB-2127-42C8-A8C1-BA9B814138BA}" type="presOf" srcId="{D2E7EC16-6F40-47E6-9CE8-9676A57B0EC9}" destId="{899C9006-DD8F-4FE7-B616-B80F68162EC5}" srcOrd="1" destOrd="0" presId="urn:microsoft.com/office/officeart/2005/8/layout/radial1"/>
    <dgm:cxn modelId="{FA937DD5-0490-463B-BC01-5765E76AE98C}" type="presParOf" srcId="{83FBA559-BB28-417D-ADDE-FF800B18AB88}" destId="{E4681D78-DE8B-4C3D-8066-D73562419FD0}" srcOrd="0" destOrd="0" presId="urn:microsoft.com/office/officeart/2005/8/layout/radial1"/>
    <dgm:cxn modelId="{9876AABE-619E-40FA-AB51-3106F111108D}" type="presParOf" srcId="{83FBA559-BB28-417D-ADDE-FF800B18AB88}" destId="{6785FD90-E9E8-45B5-8865-49875BFFD778}" srcOrd="1" destOrd="0" presId="urn:microsoft.com/office/officeart/2005/8/layout/radial1"/>
    <dgm:cxn modelId="{5B3C18C7-34B6-433E-9FBE-2890F652A8F5}" type="presParOf" srcId="{6785FD90-E9E8-45B5-8865-49875BFFD778}" destId="{899C9006-DD8F-4FE7-B616-B80F68162EC5}" srcOrd="0" destOrd="0" presId="urn:microsoft.com/office/officeart/2005/8/layout/radial1"/>
    <dgm:cxn modelId="{3548A1AD-0F4E-4273-9BA2-FB9303E3F917}" type="presParOf" srcId="{83FBA559-BB28-417D-ADDE-FF800B18AB88}" destId="{F098F647-B885-4727-AC59-DFA69D7A83D7}" srcOrd="2" destOrd="0" presId="urn:microsoft.com/office/officeart/2005/8/layout/radial1"/>
    <dgm:cxn modelId="{B10A74D9-0979-4851-9126-60D14C86E56E}" type="presParOf" srcId="{83FBA559-BB28-417D-ADDE-FF800B18AB88}" destId="{7DFA00EB-2ED8-439E-825E-AA0676B0A0D1}" srcOrd="3" destOrd="0" presId="urn:microsoft.com/office/officeart/2005/8/layout/radial1"/>
    <dgm:cxn modelId="{0AFCE0F1-8BBA-4225-81DF-A64A0D1A0482}" type="presParOf" srcId="{7DFA00EB-2ED8-439E-825E-AA0676B0A0D1}" destId="{D749A382-BC77-4010-8F7D-06B1CB85F246}" srcOrd="0" destOrd="0" presId="urn:microsoft.com/office/officeart/2005/8/layout/radial1"/>
    <dgm:cxn modelId="{A29F0C2A-3FB6-453C-A0D5-D493159A5E3E}" type="presParOf" srcId="{83FBA559-BB28-417D-ADDE-FF800B18AB88}" destId="{ECAB716F-19B0-4E45-8A42-43DE2858216B}" srcOrd="4" destOrd="0" presId="urn:microsoft.com/office/officeart/2005/8/layout/radial1"/>
    <dgm:cxn modelId="{BFCA2514-FFF0-475C-B557-5FA1011DF034}" type="presParOf" srcId="{83FBA559-BB28-417D-ADDE-FF800B18AB88}" destId="{1BE956C8-339F-4058-BDD1-CBBB14DF3B7C}" srcOrd="5" destOrd="0" presId="urn:microsoft.com/office/officeart/2005/8/layout/radial1"/>
    <dgm:cxn modelId="{17473539-B69F-4D58-8AD6-CE07477440B5}" type="presParOf" srcId="{1BE956C8-339F-4058-BDD1-CBBB14DF3B7C}" destId="{988F3206-65EF-4469-80B3-CFC4B539EDDF}" srcOrd="0" destOrd="0" presId="urn:microsoft.com/office/officeart/2005/8/layout/radial1"/>
    <dgm:cxn modelId="{D373ACD1-3091-4B53-A431-60B6379B3C10}" type="presParOf" srcId="{83FBA559-BB28-417D-ADDE-FF800B18AB88}" destId="{EC85FB07-53FC-441B-A178-35DC21F61EC1}" srcOrd="6" destOrd="0" presId="urn:microsoft.com/office/officeart/2005/8/layout/radial1"/>
    <dgm:cxn modelId="{2F7466EF-849F-45AB-BB8A-A4D9E45C4272}" type="presParOf" srcId="{83FBA559-BB28-417D-ADDE-FF800B18AB88}" destId="{1281C83B-5AD9-4FBF-8884-D32DF71801CC}" srcOrd="7" destOrd="0" presId="urn:microsoft.com/office/officeart/2005/8/layout/radial1"/>
    <dgm:cxn modelId="{02A1BC2E-95AD-4C58-9DBE-9E37F8403485}" type="presParOf" srcId="{1281C83B-5AD9-4FBF-8884-D32DF71801CC}" destId="{8BD4A8D6-461C-4A59-90ED-75F0E80B2040}" srcOrd="0" destOrd="0" presId="urn:microsoft.com/office/officeart/2005/8/layout/radial1"/>
    <dgm:cxn modelId="{4EEEFD8E-C8A3-4E4B-B4BC-2B3ADE8535FD}" type="presParOf" srcId="{83FBA559-BB28-417D-ADDE-FF800B18AB88}" destId="{60BC7868-0DC7-459C-82F2-8930ABA95DA4}" srcOrd="8" destOrd="0" presId="urn:microsoft.com/office/officeart/2005/8/layout/radial1"/>
    <dgm:cxn modelId="{0A30B54B-2BA1-4415-9E30-2025114ED6CE}" type="presParOf" srcId="{83FBA559-BB28-417D-ADDE-FF800B18AB88}" destId="{7985D24C-C626-433C-B80A-B0D7DF63C74E}" srcOrd="9" destOrd="0" presId="urn:microsoft.com/office/officeart/2005/8/layout/radial1"/>
    <dgm:cxn modelId="{5E951F2B-ED92-415B-9645-3651E6B5F964}" type="presParOf" srcId="{7985D24C-C626-433C-B80A-B0D7DF63C74E}" destId="{BC95F68A-6873-4F4F-B55A-4906EB9E09E6}" srcOrd="0" destOrd="0" presId="urn:microsoft.com/office/officeart/2005/8/layout/radial1"/>
    <dgm:cxn modelId="{9132C6BF-37A8-4F4B-8973-D86080F090BB}" type="presParOf" srcId="{83FBA559-BB28-417D-ADDE-FF800B18AB88}" destId="{A9762A83-2B59-4183-A258-BF3D47E6AD3D}" srcOrd="10" destOrd="0" presId="urn:microsoft.com/office/officeart/2005/8/layout/radial1"/>
    <dgm:cxn modelId="{84B4A238-E362-4837-9EE3-DBE958A2E728}" type="presParOf" srcId="{83FBA559-BB28-417D-ADDE-FF800B18AB88}" destId="{AC7095B8-6146-4050-9E1F-3CB3D4FB89EB}" srcOrd="11" destOrd="0" presId="urn:microsoft.com/office/officeart/2005/8/layout/radial1"/>
    <dgm:cxn modelId="{64CF5458-86B8-46BA-AD52-958893D76BAA}" type="presParOf" srcId="{AC7095B8-6146-4050-9E1F-3CB3D4FB89EB}" destId="{2371A493-9AEC-4055-ADE3-4D1DB7BDB231}" srcOrd="0" destOrd="0" presId="urn:microsoft.com/office/officeart/2005/8/layout/radial1"/>
    <dgm:cxn modelId="{85E0DB6B-C2F6-4DC3-8FFF-D3EF76748FBD}" type="presParOf" srcId="{83FBA559-BB28-417D-ADDE-FF800B18AB88}" destId="{5B9C0C00-41A9-48CC-8583-1545E8BA8B5F}" srcOrd="12" destOrd="0" presId="urn:microsoft.com/office/officeart/2005/8/layout/radial1"/>
    <dgm:cxn modelId="{CA7439DF-5DCB-4091-A052-BD35875410CC}" type="presParOf" srcId="{83FBA559-BB28-417D-ADDE-FF800B18AB88}" destId="{57957A03-792B-47D8-95EA-21D2C94BA9CA}" srcOrd="13" destOrd="0" presId="urn:microsoft.com/office/officeart/2005/8/layout/radial1"/>
    <dgm:cxn modelId="{A3162580-7D80-45E9-A36C-3B09483526A2}" type="presParOf" srcId="{57957A03-792B-47D8-95EA-21D2C94BA9CA}" destId="{BF206FCF-03B7-46FB-BECD-26851280959B}" srcOrd="0" destOrd="0" presId="urn:microsoft.com/office/officeart/2005/8/layout/radial1"/>
    <dgm:cxn modelId="{EA6DC81D-BF71-4CC3-A3D2-791640595ACA}" type="presParOf" srcId="{83FBA559-BB28-417D-ADDE-FF800B18AB88}" destId="{D902CDF1-FFC7-43E3-85C7-67942BAE148F}" srcOrd="14" destOrd="0" presId="urn:microsoft.com/office/officeart/2005/8/layout/radial1"/>
    <dgm:cxn modelId="{34E2405E-BB36-492C-B000-7D78EE043209}" type="presParOf" srcId="{83FBA559-BB28-417D-ADDE-FF800B18AB88}" destId="{77232A62-FC76-417A-AEAA-35DE142630DC}" srcOrd="15" destOrd="0" presId="urn:microsoft.com/office/officeart/2005/8/layout/radial1"/>
    <dgm:cxn modelId="{9518AD8D-F8BC-4352-AB2F-E75AD49FAC06}" type="presParOf" srcId="{77232A62-FC76-417A-AEAA-35DE142630DC}" destId="{14EA425F-3194-4686-9DE6-6109B6C446BD}" srcOrd="0" destOrd="0" presId="urn:microsoft.com/office/officeart/2005/8/layout/radial1"/>
    <dgm:cxn modelId="{444629B2-C6CB-472B-AEAE-5F9798F04530}" type="presParOf" srcId="{83FBA559-BB28-417D-ADDE-FF800B18AB88}" destId="{B15D2D15-2AC3-4953-A750-8C40AF8BC0F3}" srcOrd="16" destOrd="0" presId="urn:microsoft.com/office/officeart/2005/8/layout/radial1"/>
    <dgm:cxn modelId="{322D1D7B-E8AE-4CD3-BE93-2130C73FD7F0}" type="presParOf" srcId="{83FBA559-BB28-417D-ADDE-FF800B18AB88}" destId="{8D00CAF4-9497-4660-82EF-5BDDDC6D701C}" srcOrd="17" destOrd="0" presId="urn:microsoft.com/office/officeart/2005/8/layout/radial1"/>
    <dgm:cxn modelId="{66076B6C-0CF4-455E-8948-5B50EE2D6DD9}" type="presParOf" srcId="{8D00CAF4-9497-4660-82EF-5BDDDC6D701C}" destId="{92D041D9-E3C3-4E8A-949D-62C9F5122180}" srcOrd="0" destOrd="0" presId="urn:microsoft.com/office/officeart/2005/8/layout/radial1"/>
    <dgm:cxn modelId="{B637F4B0-6D7C-497A-ABBA-0CB81E577D79}" type="presParOf" srcId="{83FBA559-BB28-417D-ADDE-FF800B18AB88}" destId="{76912519-FA23-4DF9-BE8E-4111655EDCBA}" srcOrd="18" destOrd="0" presId="urn:microsoft.com/office/officeart/2005/8/layout/radial1"/>
    <dgm:cxn modelId="{B0730642-41CE-4EF3-95E3-1B439AC91BFA}" type="presParOf" srcId="{83FBA559-BB28-417D-ADDE-FF800B18AB88}" destId="{450A0027-15B3-4A3B-B20F-ABC59D3EC306}" srcOrd="19" destOrd="0" presId="urn:microsoft.com/office/officeart/2005/8/layout/radial1"/>
    <dgm:cxn modelId="{F378863D-5CC0-48F5-961F-1A23379E7D75}" type="presParOf" srcId="{450A0027-15B3-4A3B-B20F-ABC59D3EC306}" destId="{F08AF475-FD4F-4383-9557-6EB28DA07222}" srcOrd="0" destOrd="0" presId="urn:microsoft.com/office/officeart/2005/8/layout/radial1"/>
    <dgm:cxn modelId="{223AEB72-8988-4BA2-BAE6-A5A5FD6A41C8}" type="presParOf" srcId="{83FBA559-BB28-417D-ADDE-FF800B18AB88}" destId="{EFF019F2-0BF6-493F-99F4-382FE3CDD4EC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81D78-DE8B-4C3D-8066-D73562419FD0}">
      <dsp:nvSpPr>
        <dsp:cNvPr id="0" name=""/>
        <dsp:cNvSpPr/>
      </dsp:nvSpPr>
      <dsp:spPr>
        <a:xfrm>
          <a:off x="6081108" y="1907150"/>
          <a:ext cx="1952965" cy="1007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Governance Review Team</a:t>
          </a:r>
        </a:p>
      </dsp:txBody>
      <dsp:txXfrm>
        <a:off x="6367113" y="2054695"/>
        <a:ext cx="1380955" cy="712408"/>
      </dsp:txXfrm>
    </dsp:sp>
    <dsp:sp modelId="{6785FD90-E9E8-45B5-8865-49875BFFD778}">
      <dsp:nvSpPr>
        <dsp:cNvPr id="0" name=""/>
        <dsp:cNvSpPr/>
      </dsp:nvSpPr>
      <dsp:spPr>
        <a:xfrm rot="16058381">
          <a:off x="6553612" y="1438222"/>
          <a:ext cx="928211" cy="10660"/>
        </a:xfrm>
        <a:custGeom>
          <a:avLst/>
          <a:gdLst/>
          <a:ahLst/>
          <a:cxnLst/>
          <a:rect l="0" t="0" r="0" b="0"/>
          <a:pathLst>
            <a:path>
              <a:moveTo>
                <a:pt x="0" y="5330"/>
              </a:moveTo>
              <a:lnTo>
                <a:pt x="928211" y="53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</a:endParaRPr>
        </a:p>
      </dsp:txBody>
      <dsp:txXfrm rot="10800000">
        <a:off x="6994512" y="1420347"/>
        <a:ext cx="46410" cy="46410"/>
      </dsp:txXfrm>
    </dsp:sp>
    <dsp:sp modelId="{F098F647-B885-4727-AC59-DFA69D7A83D7}">
      <dsp:nvSpPr>
        <dsp:cNvPr id="0" name=""/>
        <dsp:cNvSpPr/>
      </dsp:nvSpPr>
      <dsp:spPr>
        <a:xfrm>
          <a:off x="6027627" y="232527"/>
          <a:ext cx="1911152" cy="7473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u="none" kern="1200" dirty="0">
              <a:solidFill>
                <a:schemeClr val="tx1"/>
              </a:solidFill>
            </a:rPr>
            <a:t>Acquisitions</a:t>
          </a:r>
          <a:endParaRPr lang="en-US" sz="1800" b="0" kern="1200" dirty="0">
            <a:solidFill>
              <a:schemeClr val="tx1"/>
            </a:solidFill>
          </a:endParaRPr>
        </a:p>
      </dsp:txBody>
      <dsp:txXfrm>
        <a:off x="6307509" y="341975"/>
        <a:ext cx="1351388" cy="528465"/>
      </dsp:txXfrm>
    </dsp:sp>
    <dsp:sp modelId="{7DFA00EB-2ED8-439E-825E-AA0676B0A0D1}">
      <dsp:nvSpPr>
        <dsp:cNvPr id="0" name=""/>
        <dsp:cNvSpPr/>
      </dsp:nvSpPr>
      <dsp:spPr>
        <a:xfrm rot="19149577">
          <a:off x="7406832" y="1566919"/>
          <a:ext cx="1241923" cy="10660"/>
        </a:xfrm>
        <a:custGeom>
          <a:avLst/>
          <a:gdLst/>
          <a:ahLst/>
          <a:cxnLst/>
          <a:rect l="0" t="0" r="0" b="0"/>
          <a:pathLst>
            <a:path>
              <a:moveTo>
                <a:pt x="0" y="5330"/>
              </a:moveTo>
              <a:lnTo>
                <a:pt x="1241923" y="53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</a:endParaRPr>
        </a:p>
      </dsp:txBody>
      <dsp:txXfrm>
        <a:off x="7996745" y="1541201"/>
        <a:ext cx="62096" cy="62096"/>
      </dsp:txXfrm>
    </dsp:sp>
    <dsp:sp modelId="{ECAB716F-19B0-4E45-8A42-43DE2858216B}">
      <dsp:nvSpPr>
        <dsp:cNvPr id="0" name=""/>
        <dsp:cNvSpPr/>
      </dsp:nvSpPr>
      <dsp:spPr>
        <a:xfrm>
          <a:off x="7999936" y="433390"/>
          <a:ext cx="1796072" cy="7733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tx1"/>
              </a:solidFill>
            </a:rPr>
            <a:t>Financial Management</a:t>
          </a:r>
        </a:p>
      </dsp:txBody>
      <dsp:txXfrm>
        <a:off x="8262965" y="546643"/>
        <a:ext cx="1270014" cy="546833"/>
      </dsp:txXfrm>
    </dsp:sp>
    <dsp:sp modelId="{1BE956C8-339F-4058-BDD1-CBBB14DF3B7C}">
      <dsp:nvSpPr>
        <dsp:cNvPr id="0" name=""/>
        <dsp:cNvSpPr/>
      </dsp:nvSpPr>
      <dsp:spPr>
        <a:xfrm rot="20638331">
          <a:off x="7898122" y="2071012"/>
          <a:ext cx="648148" cy="10660"/>
        </a:xfrm>
        <a:custGeom>
          <a:avLst/>
          <a:gdLst/>
          <a:ahLst/>
          <a:cxnLst/>
          <a:rect l="0" t="0" r="0" b="0"/>
          <a:pathLst>
            <a:path>
              <a:moveTo>
                <a:pt x="0" y="5330"/>
              </a:moveTo>
              <a:lnTo>
                <a:pt x="648148" y="53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</a:endParaRPr>
        </a:p>
      </dsp:txBody>
      <dsp:txXfrm>
        <a:off x="8205992" y="2060139"/>
        <a:ext cx="32407" cy="32407"/>
      </dsp:txXfrm>
    </dsp:sp>
    <dsp:sp modelId="{EC85FB07-53FC-441B-A178-35DC21F61EC1}">
      <dsp:nvSpPr>
        <dsp:cNvPr id="0" name=""/>
        <dsp:cNvSpPr/>
      </dsp:nvSpPr>
      <dsp:spPr>
        <a:xfrm>
          <a:off x="8327083" y="1333163"/>
          <a:ext cx="2109859" cy="8199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b="0" i="0" u="none" kern="1200" dirty="0">
              <a:solidFill>
                <a:schemeClr val="tx1"/>
              </a:solidFill>
            </a:rPr>
            <a:t>Investment Management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8636065" y="1453248"/>
        <a:ext cx="1491895" cy="579824"/>
      </dsp:txXfrm>
    </dsp:sp>
    <dsp:sp modelId="{1281C83B-5AD9-4FBF-8884-D32DF71801CC}">
      <dsp:nvSpPr>
        <dsp:cNvPr id="0" name=""/>
        <dsp:cNvSpPr/>
      </dsp:nvSpPr>
      <dsp:spPr>
        <a:xfrm rot="374447">
          <a:off x="8010736" y="2548761"/>
          <a:ext cx="712548" cy="10660"/>
        </a:xfrm>
        <a:custGeom>
          <a:avLst/>
          <a:gdLst/>
          <a:ahLst/>
          <a:cxnLst/>
          <a:rect l="0" t="0" r="0" b="0"/>
          <a:pathLst>
            <a:path>
              <a:moveTo>
                <a:pt x="0" y="5330"/>
              </a:moveTo>
              <a:lnTo>
                <a:pt x="712548" y="53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</a:endParaRPr>
        </a:p>
      </dsp:txBody>
      <dsp:txXfrm>
        <a:off x="8349197" y="2536278"/>
        <a:ext cx="35627" cy="35627"/>
      </dsp:txXfrm>
    </dsp:sp>
    <dsp:sp modelId="{60BC7868-0DC7-459C-82F2-8930ABA95DA4}">
      <dsp:nvSpPr>
        <dsp:cNvPr id="0" name=""/>
        <dsp:cNvSpPr/>
      </dsp:nvSpPr>
      <dsp:spPr>
        <a:xfrm>
          <a:off x="8682881" y="2351178"/>
          <a:ext cx="1841525" cy="6762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u="none" kern="1200" dirty="0">
              <a:solidFill>
                <a:schemeClr val="bg1"/>
              </a:solidFill>
            </a:rPr>
            <a:t>Shared Services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8952566" y="2450218"/>
        <a:ext cx="1302155" cy="478210"/>
      </dsp:txXfrm>
    </dsp:sp>
    <dsp:sp modelId="{7985D24C-C626-433C-B80A-B0D7DF63C74E}">
      <dsp:nvSpPr>
        <dsp:cNvPr id="0" name=""/>
        <dsp:cNvSpPr/>
      </dsp:nvSpPr>
      <dsp:spPr>
        <a:xfrm rot="1939057">
          <a:off x="7603380" y="3042160"/>
          <a:ext cx="921024" cy="10660"/>
        </a:xfrm>
        <a:custGeom>
          <a:avLst/>
          <a:gdLst/>
          <a:ahLst/>
          <a:cxnLst/>
          <a:rect l="0" t="0" r="0" b="0"/>
          <a:pathLst>
            <a:path>
              <a:moveTo>
                <a:pt x="0" y="5330"/>
              </a:moveTo>
              <a:lnTo>
                <a:pt x="921024" y="53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</a:endParaRPr>
        </a:p>
      </dsp:txBody>
      <dsp:txXfrm>
        <a:off x="8040867" y="3024465"/>
        <a:ext cx="46051" cy="46051"/>
      </dsp:txXfrm>
    </dsp:sp>
    <dsp:sp modelId="{A9762A83-2B59-4183-A258-BF3D47E6AD3D}">
      <dsp:nvSpPr>
        <dsp:cNvPr id="0" name=""/>
        <dsp:cNvSpPr/>
      </dsp:nvSpPr>
      <dsp:spPr>
        <a:xfrm>
          <a:off x="7924362" y="3253556"/>
          <a:ext cx="2002425" cy="67807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u="none" kern="1200" dirty="0">
              <a:solidFill>
                <a:schemeClr val="tx1"/>
              </a:solidFill>
            </a:rPr>
            <a:t>Hosting  &amp; Infrastructure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217610" y="3352858"/>
        <a:ext cx="1415929" cy="479472"/>
      </dsp:txXfrm>
    </dsp:sp>
    <dsp:sp modelId="{AC7095B8-6146-4050-9E1F-3CB3D4FB89EB}">
      <dsp:nvSpPr>
        <dsp:cNvPr id="0" name=""/>
        <dsp:cNvSpPr/>
      </dsp:nvSpPr>
      <dsp:spPr>
        <a:xfrm rot="5406800">
          <a:off x="6675154" y="3290005"/>
          <a:ext cx="761374" cy="10660"/>
        </a:xfrm>
        <a:custGeom>
          <a:avLst/>
          <a:gdLst/>
          <a:ahLst/>
          <a:cxnLst/>
          <a:rect l="0" t="0" r="0" b="0"/>
          <a:pathLst>
            <a:path>
              <a:moveTo>
                <a:pt x="0" y="5330"/>
              </a:moveTo>
              <a:lnTo>
                <a:pt x="761374" y="53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</a:endParaRPr>
        </a:p>
      </dsp:txBody>
      <dsp:txXfrm rot="10800000">
        <a:off x="7036807" y="3276301"/>
        <a:ext cx="38068" cy="38068"/>
      </dsp:txXfrm>
    </dsp:sp>
    <dsp:sp modelId="{5B9C0C00-41A9-48CC-8583-1545E8BA8B5F}">
      <dsp:nvSpPr>
        <dsp:cNvPr id="0" name=""/>
        <dsp:cNvSpPr/>
      </dsp:nvSpPr>
      <dsp:spPr>
        <a:xfrm>
          <a:off x="6089213" y="3676022"/>
          <a:ext cx="1930343" cy="71103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solidFill>
                <a:schemeClr val="tx1"/>
              </a:solidFill>
            </a:rPr>
            <a:t>Records Management</a:t>
          </a:r>
        </a:p>
      </dsp:txBody>
      <dsp:txXfrm>
        <a:off x="6371905" y="3780150"/>
        <a:ext cx="1364959" cy="502776"/>
      </dsp:txXfrm>
    </dsp:sp>
    <dsp:sp modelId="{57957A03-792B-47D8-95EA-21D2C94BA9CA}">
      <dsp:nvSpPr>
        <dsp:cNvPr id="0" name=""/>
        <dsp:cNvSpPr/>
      </dsp:nvSpPr>
      <dsp:spPr>
        <a:xfrm rot="8705595">
          <a:off x="5560471" y="3098825"/>
          <a:ext cx="1007222" cy="10660"/>
        </a:xfrm>
        <a:custGeom>
          <a:avLst/>
          <a:gdLst/>
          <a:ahLst/>
          <a:cxnLst/>
          <a:rect l="0" t="0" r="0" b="0"/>
          <a:pathLst>
            <a:path>
              <a:moveTo>
                <a:pt x="0" y="5330"/>
              </a:moveTo>
              <a:lnTo>
                <a:pt x="1007222" y="53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</a:endParaRPr>
        </a:p>
      </dsp:txBody>
      <dsp:txXfrm rot="10800000">
        <a:off x="6038901" y="3078975"/>
        <a:ext cx="50361" cy="50361"/>
      </dsp:txXfrm>
    </dsp:sp>
    <dsp:sp modelId="{D902CDF1-FFC7-43E3-85C7-67942BAE148F}">
      <dsp:nvSpPr>
        <dsp:cNvPr id="0" name=""/>
        <dsp:cNvSpPr/>
      </dsp:nvSpPr>
      <dsp:spPr>
        <a:xfrm>
          <a:off x="4420056" y="3333426"/>
          <a:ext cx="1592006" cy="7249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u="none" kern="1200" dirty="0">
              <a:solidFill>
                <a:schemeClr val="tx1"/>
              </a:solidFill>
            </a:rPr>
            <a:t>CMS Data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653200" y="3439590"/>
        <a:ext cx="1125718" cy="512603"/>
      </dsp:txXfrm>
    </dsp:sp>
    <dsp:sp modelId="{77232A62-FC76-417A-AEAA-35DE142630DC}">
      <dsp:nvSpPr>
        <dsp:cNvPr id="0" name=""/>
        <dsp:cNvSpPr/>
      </dsp:nvSpPr>
      <dsp:spPr>
        <a:xfrm rot="10130756">
          <a:off x="5725001" y="2626473"/>
          <a:ext cx="424467" cy="10660"/>
        </a:xfrm>
        <a:custGeom>
          <a:avLst/>
          <a:gdLst/>
          <a:ahLst/>
          <a:cxnLst/>
          <a:rect l="0" t="0" r="0" b="0"/>
          <a:pathLst>
            <a:path>
              <a:moveTo>
                <a:pt x="0" y="5330"/>
              </a:moveTo>
              <a:lnTo>
                <a:pt x="424467" y="53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</a:endParaRPr>
        </a:p>
      </dsp:txBody>
      <dsp:txXfrm rot="10800000">
        <a:off x="5926623" y="2621191"/>
        <a:ext cx="21223" cy="21223"/>
      </dsp:txXfrm>
    </dsp:sp>
    <dsp:sp modelId="{B15D2D15-2AC3-4953-A750-8C40AF8BC0F3}">
      <dsp:nvSpPr>
        <dsp:cNvPr id="0" name=""/>
        <dsp:cNvSpPr/>
      </dsp:nvSpPr>
      <dsp:spPr>
        <a:xfrm>
          <a:off x="3962194" y="2446643"/>
          <a:ext cx="1853679" cy="7836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u="none" kern="1200" dirty="0">
              <a:solidFill>
                <a:schemeClr val="tx1"/>
              </a:solidFill>
            </a:rPr>
            <a:t>Security &amp; Privacy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233659" y="2561409"/>
        <a:ext cx="1310749" cy="554141"/>
      </dsp:txXfrm>
    </dsp:sp>
    <dsp:sp modelId="{8D00CAF4-9497-4660-82EF-5BDDDC6D701C}">
      <dsp:nvSpPr>
        <dsp:cNvPr id="0" name=""/>
        <dsp:cNvSpPr/>
      </dsp:nvSpPr>
      <dsp:spPr>
        <a:xfrm rot="11484902">
          <a:off x="5725817" y="2179748"/>
          <a:ext cx="426675" cy="10660"/>
        </a:xfrm>
        <a:custGeom>
          <a:avLst/>
          <a:gdLst/>
          <a:ahLst/>
          <a:cxnLst/>
          <a:rect l="0" t="0" r="0" b="0"/>
          <a:pathLst>
            <a:path>
              <a:moveTo>
                <a:pt x="0" y="5330"/>
              </a:moveTo>
              <a:lnTo>
                <a:pt x="426675" y="53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chemeClr val="tx1"/>
            </a:solidFill>
          </a:endParaRPr>
        </a:p>
      </dsp:txBody>
      <dsp:txXfrm rot="10800000">
        <a:off x="5928488" y="2174411"/>
        <a:ext cx="21333" cy="21333"/>
      </dsp:txXfrm>
    </dsp:sp>
    <dsp:sp modelId="{76912519-FA23-4DF9-BE8E-4111655EDCBA}">
      <dsp:nvSpPr>
        <dsp:cNvPr id="0" name=""/>
        <dsp:cNvSpPr/>
      </dsp:nvSpPr>
      <dsp:spPr>
        <a:xfrm>
          <a:off x="4047041" y="1650686"/>
          <a:ext cx="1791481" cy="6664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solidFill>
                <a:schemeClr val="bg1"/>
              </a:solidFill>
            </a:rPr>
            <a:t>Technical Review Board</a:t>
          </a:r>
        </a:p>
      </dsp:txBody>
      <dsp:txXfrm>
        <a:off x="4309397" y="1748283"/>
        <a:ext cx="1266769" cy="471237"/>
      </dsp:txXfrm>
    </dsp:sp>
    <dsp:sp modelId="{450A0027-15B3-4A3B-B20F-ABC59D3EC306}">
      <dsp:nvSpPr>
        <dsp:cNvPr id="0" name=""/>
        <dsp:cNvSpPr/>
      </dsp:nvSpPr>
      <dsp:spPr>
        <a:xfrm rot="12995610">
          <a:off x="5624367" y="1702203"/>
          <a:ext cx="971831" cy="10660"/>
        </a:xfrm>
        <a:custGeom>
          <a:avLst/>
          <a:gdLst/>
          <a:ahLst/>
          <a:cxnLst/>
          <a:rect l="0" t="0" r="0" b="0"/>
          <a:pathLst>
            <a:path>
              <a:moveTo>
                <a:pt x="0" y="5330"/>
              </a:moveTo>
              <a:lnTo>
                <a:pt x="971831" y="53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</a:endParaRPr>
        </a:p>
      </dsp:txBody>
      <dsp:txXfrm rot="10800000">
        <a:off x="6085987" y="1683237"/>
        <a:ext cx="48591" cy="48591"/>
      </dsp:txXfrm>
    </dsp:sp>
    <dsp:sp modelId="{EFF019F2-0BF6-493F-99F4-382FE3CDD4EC}">
      <dsp:nvSpPr>
        <dsp:cNvPr id="0" name=""/>
        <dsp:cNvSpPr/>
      </dsp:nvSpPr>
      <dsp:spPr>
        <a:xfrm>
          <a:off x="4359579" y="694870"/>
          <a:ext cx="1816632" cy="7743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i="0" u="none" kern="1200" dirty="0">
              <a:solidFill>
                <a:schemeClr val="tx1"/>
              </a:solidFill>
            </a:rPr>
            <a:t>Accessibility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625619" y="808278"/>
        <a:ext cx="1284552" cy="547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128D8-038E-4ADB-964A-A52B27618C13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720D-5DF5-48CB-8663-69E5E3303D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4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720D-5DF5-48CB-8663-69E5E3303D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0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8138" lvl="1" indent="-3381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3800" kern="1200" dirty="0">
              <a:solidFill>
                <a:schemeClr val="tx1"/>
              </a:solidFill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720D-5DF5-48CB-8663-69E5E3303D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5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720D-5DF5-48CB-8663-69E5E3303D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8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06116" y="4704080"/>
            <a:ext cx="5486400" cy="4210526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720D-5DF5-48CB-8663-69E5E3303D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720D-5DF5-48CB-8663-69E5E3303D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5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720D-5DF5-48CB-8663-69E5E3303D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39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720D-5DF5-48CB-8663-69E5E3303D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38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BD720D-5DF5-48CB-8663-69E5E3303D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4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89FC-04D2-489B-8352-D5ED2424626C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839-1874-4304-A8AB-F34CA49D6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8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89FC-04D2-489B-8352-D5ED2424626C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839-1874-4304-A8AB-F34CA49D6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1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89FC-04D2-489B-8352-D5ED2424626C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839-1874-4304-A8AB-F34CA49D6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49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489576"/>
            <a:ext cx="12192000" cy="1368425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255" y="441383"/>
            <a:ext cx="9144000" cy="745048"/>
          </a:xfrm>
        </p:spPr>
        <p:txBody>
          <a:bodyPr anchor="b"/>
          <a:lstStyle>
            <a:lvl1pPr algn="l">
              <a:defRPr sz="5000">
                <a:solidFill>
                  <a:srgbClr val="0049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28255" y="1313847"/>
            <a:ext cx="9144000" cy="392229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Centers for Medicare &amp; Medicaid Servic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5871337"/>
            <a:ext cx="1841500" cy="640843"/>
          </a:xfrm>
          <a:prstGeom prst="rect">
            <a:avLst/>
          </a:prstGeom>
        </p:spPr>
      </p:pic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08C1CF7C-DA1A-9048-96D3-65FAA26B0560}"/>
              </a:ext>
            </a:extLst>
          </p:cNvPr>
          <p:cNvSpPr txBox="1">
            <a:spLocks/>
          </p:cNvSpPr>
          <p:nvPr userDrawn="1"/>
        </p:nvSpPr>
        <p:spPr>
          <a:xfrm>
            <a:off x="11684000" y="86783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4CFDC215-D833-8540-8BFB-0127BAA005AC}"/>
              </a:ext>
            </a:extLst>
          </p:cNvPr>
          <p:cNvSpPr txBox="1">
            <a:spLocks/>
          </p:cNvSpPr>
          <p:nvPr userDrawn="1"/>
        </p:nvSpPr>
        <p:spPr>
          <a:xfrm>
            <a:off x="11887200" y="88815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3" name="Slide Number Placeholder 11">
            <a:extLst>
              <a:ext uri="{FF2B5EF4-FFF2-40B4-BE49-F238E27FC236}">
                <a16:creationId xmlns:a16="http://schemas.microsoft.com/office/drawing/2014/main" id="{832E31FA-E8D8-7C45-B8FD-B59CA11ECBD5}"/>
              </a:ext>
            </a:extLst>
          </p:cNvPr>
          <p:cNvSpPr txBox="1">
            <a:spLocks/>
          </p:cNvSpPr>
          <p:nvPr userDrawn="1"/>
        </p:nvSpPr>
        <p:spPr>
          <a:xfrm>
            <a:off x="12090400" y="90847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5" name="Footer Placeholder 10">
            <a:extLst>
              <a:ext uri="{FF2B5EF4-FFF2-40B4-BE49-F238E27FC236}">
                <a16:creationId xmlns:a16="http://schemas.microsoft.com/office/drawing/2014/main" id="{14E83814-5EA9-C949-932B-64096ABC107C}"/>
              </a:ext>
            </a:extLst>
          </p:cNvPr>
          <p:cNvSpPr>
            <a:spLocks noGrp="1"/>
          </p:cNvSpPr>
          <p:nvPr/>
        </p:nvSpPr>
        <p:spPr>
          <a:xfrm>
            <a:off x="4777339" y="6025348"/>
            <a:ext cx="5486400" cy="486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2400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154B9DD-26C6-7D40-9996-2C42CA136E0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F7A32B59-52F2-1D4E-8130-7FC2452037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2" name="Picture" descr="TLC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953" y="2"/>
            <a:ext cx="2476424" cy="1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FCF8D2C-F720-E04C-8BAA-8E3D60822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486" y="6356351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62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0158-E38B-4638-B1D1-7CA26B198FCF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710-FD6D-4325-94DE-4674AFC68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0158-E38B-4638-B1D1-7CA26B198FCF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710-FD6D-4325-94DE-4674AFC68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45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0158-E38B-4638-B1D1-7CA26B198FCF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710-FD6D-4325-94DE-4674AFC68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92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0158-E38B-4638-B1D1-7CA26B198FCF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710-FD6D-4325-94DE-4674AFC68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51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0158-E38B-4638-B1D1-7CA26B198FCF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710-FD6D-4325-94DE-4674AFC68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84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0158-E38B-4638-B1D1-7CA26B198FCF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710-FD6D-4325-94DE-4674AFC68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3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0158-E38B-4638-B1D1-7CA26B198FCF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710-FD6D-4325-94DE-4674AFC68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89FC-04D2-489B-8352-D5ED2424626C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839-1874-4304-A8AB-F34CA49D6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83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0158-E38B-4638-B1D1-7CA26B198FCF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710-FD6D-4325-94DE-4674AFC68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53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0158-E38B-4638-B1D1-7CA26B198FCF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710-FD6D-4325-94DE-4674AFC68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60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0158-E38B-4638-B1D1-7CA26B198FCF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710-FD6D-4325-94DE-4674AFC68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45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0158-E38B-4638-B1D1-7CA26B198FCF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E710-FD6D-4325-94DE-4674AFC68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89FC-04D2-489B-8352-D5ED2424626C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839-1874-4304-A8AB-F34CA49D6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8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89FC-04D2-489B-8352-D5ED2424626C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839-1874-4304-A8AB-F34CA49D6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6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89FC-04D2-489B-8352-D5ED2424626C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839-1874-4304-A8AB-F34CA49D6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8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89FC-04D2-489B-8352-D5ED2424626C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839-1874-4304-A8AB-F34CA49D6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8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89FC-04D2-489B-8352-D5ED2424626C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839-1874-4304-A8AB-F34CA49D6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89FC-04D2-489B-8352-D5ED2424626C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839-1874-4304-A8AB-F34CA49D6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6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89FC-04D2-489B-8352-D5ED2424626C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6839-1874-4304-A8AB-F34CA49D6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8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89FC-04D2-489B-8352-D5ED2424626C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6839-1874-4304-A8AB-F34CA49D6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6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80158-E38B-4638-B1D1-7CA26B198FCF}" type="datetimeFigureOut">
              <a:rPr lang="en-US" smtClean="0"/>
              <a:t>06/01/2022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0E710-FD6D-4325-94DE-4674AFC68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8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s://www.cms.gov/TLC" TargetMode="External"/><Relationship Id="rId5" Type="http://schemas.openxmlformats.org/officeDocument/2006/relationships/hyperlink" Target="mailto:IT_Governance@cms.hhs.gov" TargetMode="Externa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4DEF07-DE18-D14A-86E0-6C6D7DDCC5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556" y="2731954"/>
            <a:ext cx="10860775" cy="19746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Governance Review Team &amp;</a:t>
            </a:r>
          </a:p>
          <a:p>
            <a:pPr marL="0" indent="0" algn="ctr">
              <a:buNone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How it Can Help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759889-41E2-0144-9DF6-29FFD801F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944" y="1235792"/>
            <a:ext cx="9144000" cy="74504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panose="020B0604020202020204" pitchFamily="34" charset="0"/>
              </a:rPr>
              <a:t>CMS IT Governance Training</a:t>
            </a:r>
            <a:endParaRPr lang="en-US" sz="4000" strike="sngStrik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udio 3" descr="Audio">
            <a:hlinkClick r:id="" action="ppaction://media"/>
            <a:extLst>
              <a:ext uri="{FF2B5EF4-FFF2-40B4-BE49-F238E27FC236}">
                <a16:creationId xmlns:a16="http://schemas.microsoft.com/office/drawing/2014/main" id="{02BB85B8-15BF-49C0-9835-B6B2358A89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91938" y="6357938"/>
            <a:ext cx="347662" cy="3476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F2BF8F-2886-4659-B336-34E89BE2D334}"/>
              </a:ext>
            </a:extLst>
          </p:cNvPr>
          <p:cNvSpPr/>
          <p:nvPr/>
        </p:nvSpPr>
        <p:spPr>
          <a:xfrm>
            <a:off x="-457199" y="4951141"/>
            <a:ext cx="11885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Click the Slide Show image        in bottom right bar to begin presentation.</a:t>
            </a:r>
          </a:p>
        </p:txBody>
      </p:sp>
      <p:pic>
        <p:nvPicPr>
          <p:cNvPr id="6" name="Picture 5" descr="Slide Show image in bottom menu">
            <a:extLst>
              <a:ext uri="{FF2B5EF4-FFF2-40B4-BE49-F238E27FC236}">
                <a16:creationId xmlns:a16="http://schemas.microsoft.com/office/drawing/2014/main" id="{4BC20225-3E4F-4716-84F2-028F248FA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5473" y="5024206"/>
            <a:ext cx="3333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0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00"/>
    </mc:Choice>
    <mc:Fallback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48588-2AC5-4BCB-95C1-D8F386E01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327" y="1607128"/>
            <a:ext cx="10737273" cy="3408218"/>
          </a:xfrm>
        </p:spPr>
        <p:txBody>
          <a:bodyPr>
            <a:normAutofit fontScale="25000" lnSpcReduction="20000"/>
          </a:bodyPr>
          <a:lstStyle/>
          <a:p>
            <a:pPr marL="338138" lvl="1" indent="-3381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en-US" sz="8800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Planning forum of Subject Matter Experts </a:t>
            </a:r>
            <a:r>
              <a:rPr lang="en-US" sz="8800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who help teams think through </a:t>
            </a:r>
            <a:r>
              <a:rPr lang="en-US" sz="8800" dirty="0">
                <a:latin typeface="+mj-lt"/>
              </a:rPr>
              <a:t>their options and develop well-informed business and technical solutions that satisfy CMS’ enterprise standards and strategy. </a:t>
            </a:r>
            <a:endParaRPr lang="en-US" sz="8800" dirty="0"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  <a:p>
            <a:pPr marL="338138" lvl="1" indent="-3381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8800" dirty="0"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  <a:p>
            <a:pPr marL="338138" lvl="1" indent="-3381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8800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Primary resource for project teams to help them navigate various aspects of their IT projects and provide recommendations to support successful implementation.</a:t>
            </a:r>
          </a:p>
          <a:p>
            <a:pPr marL="338138" lvl="1" indent="-3381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8800" dirty="0"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  <a:p>
            <a:pPr marL="338138" lvl="1" indent="-3381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8800" dirty="0">
                <a:latin typeface="+mj-lt"/>
                <a:ea typeface="ＭＳ Ｐゴシック" pitchFamily="34" charset="-128"/>
                <a:cs typeface="Arial" panose="020B0604020202020204" pitchFamily="34" charset="0"/>
              </a:rPr>
              <a:t>Providing recommendations early on can identify potential trouble spots in the project that could cause cost and schedule overruns.</a:t>
            </a:r>
          </a:p>
          <a:p>
            <a:pPr marL="338138" lvl="1" indent="-338138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3800" dirty="0"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FDE04-A256-4D7D-A82E-777AC6ABE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57" y="441383"/>
            <a:ext cx="11732454" cy="745048"/>
          </a:xfrm>
        </p:spPr>
        <p:txBody>
          <a:bodyPr>
            <a:normAutofit/>
          </a:bodyPr>
          <a:lstStyle/>
          <a:p>
            <a:r>
              <a:rPr lang="en-US" sz="4200" dirty="0"/>
              <a:t>What is the Governance Review Team (GRT)?</a:t>
            </a:r>
          </a:p>
        </p:txBody>
      </p:sp>
      <p:pic>
        <p:nvPicPr>
          <p:cNvPr id="9" name="Audio 8" descr="audio">
            <a:hlinkClick r:id="" action="ppaction://media"/>
            <a:extLst>
              <a:ext uri="{FF2B5EF4-FFF2-40B4-BE49-F238E27FC236}">
                <a16:creationId xmlns:a16="http://schemas.microsoft.com/office/drawing/2014/main" id="{010440B5-2630-407E-BE9A-4D50A1E515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91938" y="63579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67"/>
    </mc:Choice>
    <mc:Fallback xmlns="">
      <p:transition spd="slow" advTm="39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 descr="Radial diagram that reflects all subject matter expertise areas that are represented on the GRT.">
            <a:extLst>
              <a:ext uri="{FF2B5EF4-FFF2-40B4-BE49-F238E27FC236}">
                <a16:creationId xmlns:a16="http://schemas.microsoft.com/office/drawing/2014/main" id="{C2BCD96D-5B98-415B-95A7-42159C6054A6}"/>
              </a:ext>
            </a:extLst>
          </p:cNvPr>
          <p:cNvGraphicFramePr/>
          <p:nvPr>
            <p:extLst/>
          </p:nvPr>
        </p:nvGraphicFramePr>
        <p:xfrm>
          <a:off x="-3548417" y="1053880"/>
          <a:ext cx="14094498" cy="438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3F99466-289C-430F-82DB-0CDE9FB90BE6}"/>
              </a:ext>
            </a:extLst>
          </p:cNvPr>
          <p:cNvSpPr/>
          <p:nvPr/>
        </p:nvSpPr>
        <p:spPr>
          <a:xfrm>
            <a:off x="7408763" y="2074834"/>
            <a:ext cx="484185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612" indent="-342900">
              <a:buFont typeface="Wingdings" panose="05000000000000000000" pitchFamily="2" charset="2"/>
              <a:buChar char="ü"/>
            </a:pPr>
            <a:r>
              <a:rPr lang="en-US" sz="1500" i="1" dirty="0">
                <a:latin typeface="+mj-lt"/>
                <a:ea typeface="Times New Roman" panose="02020603050405020304" pitchFamily="18" charset="0"/>
              </a:rPr>
              <a:t>IT Contracting Process</a:t>
            </a:r>
          </a:p>
          <a:p>
            <a:pPr marL="455612" indent="-342900">
              <a:buFont typeface="Wingdings" panose="05000000000000000000" pitchFamily="2" charset="2"/>
              <a:buChar char="ü"/>
            </a:pPr>
            <a:r>
              <a:rPr lang="en-US" sz="1500" i="1" dirty="0">
                <a:latin typeface="+mj-lt"/>
                <a:ea typeface="Times New Roman" panose="02020603050405020304" pitchFamily="18" charset="0"/>
              </a:rPr>
              <a:t>IT Budgeting Process</a:t>
            </a:r>
          </a:p>
          <a:p>
            <a:pPr marL="455612" indent="-342900">
              <a:buFont typeface="Wingdings" panose="05000000000000000000" pitchFamily="2" charset="2"/>
              <a:buChar char="ü"/>
            </a:pPr>
            <a:r>
              <a:rPr lang="en-US" sz="1500" i="1" dirty="0">
                <a:latin typeface="+mj-lt"/>
                <a:ea typeface="Times New Roman" panose="02020603050405020304" pitchFamily="18" charset="0"/>
              </a:rPr>
              <a:t>Investment Management (CPIC Requirements)</a:t>
            </a:r>
          </a:p>
          <a:p>
            <a:pPr marL="455612" indent="-342900">
              <a:buFont typeface="Wingdings" panose="05000000000000000000" pitchFamily="2" charset="2"/>
              <a:buChar char="ü"/>
            </a:pPr>
            <a:r>
              <a:rPr lang="en-US" sz="1500" i="1" dirty="0">
                <a:latin typeface="+mj-lt"/>
                <a:ea typeface="Times New Roman" panose="02020603050405020304" pitchFamily="18" charset="0"/>
              </a:rPr>
              <a:t>Existing solutions which may meet your business needs</a:t>
            </a:r>
          </a:p>
          <a:p>
            <a:pPr marL="455612" indent="-342900">
              <a:buFont typeface="Wingdings" panose="05000000000000000000" pitchFamily="2" charset="2"/>
              <a:buChar char="ü"/>
            </a:pPr>
            <a:r>
              <a:rPr lang="en-US" sz="1500" i="1" dirty="0">
                <a:latin typeface="+mj-lt"/>
                <a:ea typeface="Times New Roman" panose="02020603050405020304" pitchFamily="18" charset="0"/>
              </a:rPr>
              <a:t>Adopting CMS' Shared IT Services and Tools</a:t>
            </a:r>
          </a:p>
          <a:p>
            <a:pPr marL="455612" indent="-342900">
              <a:buFont typeface="Wingdings" panose="05000000000000000000" pitchFamily="2" charset="2"/>
              <a:buChar char="ü"/>
            </a:pPr>
            <a:r>
              <a:rPr lang="en-US" sz="1500" i="1" dirty="0">
                <a:latin typeface="+mj-lt"/>
                <a:ea typeface="Times New Roman" panose="02020603050405020304" pitchFamily="18" charset="0"/>
              </a:rPr>
              <a:t>Technical guidance to integrate IT systems</a:t>
            </a:r>
          </a:p>
          <a:p>
            <a:pPr marL="455612" indent="-342900">
              <a:buFont typeface="Wingdings" panose="05000000000000000000" pitchFamily="2" charset="2"/>
              <a:buChar char="ü"/>
            </a:pPr>
            <a:r>
              <a:rPr lang="en-US" sz="1500" i="1" dirty="0">
                <a:latin typeface="+mj-lt"/>
                <a:ea typeface="Times New Roman" panose="02020603050405020304" pitchFamily="18" charset="0"/>
              </a:rPr>
              <a:t>Key IT solutions/Hosting/Infrastructure</a:t>
            </a:r>
          </a:p>
          <a:p>
            <a:pPr marL="455612" indent="-342900">
              <a:buFont typeface="Wingdings" panose="05000000000000000000" pitchFamily="2" charset="2"/>
              <a:buChar char="ü"/>
            </a:pPr>
            <a:r>
              <a:rPr lang="en-US" sz="1500" i="1" dirty="0">
                <a:latin typeface="+mj-lt"/>
                <a:ea typeface="Times New Roman" panose="02020603050405020304" pitchFamily="18" charset="0"/>
              </a:rPr>
              <a:t>Availability and Use of CMS Enterprise Data</a:t>
            </a:r>
          </a:p>
          <a:p>
            <a:pPr marL="455612" indent="-342900">
              <a:buFont typeface="Wingdings" panose="05000000000000000000" pitchFamily="2" charset="2"/>
              <a:buChar char="ü"/>
            </a:pPr>
            <a:r>
              <a:rPr lang="en-US" sz="1500" i="1" dirty="0">
                <a:latin typeface="+mj-lt"/>
                <a:ea typeface="Times New Roman" panose="02020603050405020304" pitchFamily="18" charset="0"/>
              </a:rPr>
              <a:t>Interfacing with Medicare IT Systems</a:t>
            </a:r>
          </a:p>
          <a:p>
            <a:pPr marL="455612" indent="-342900">
              <a:buFont typeface="Wingdings" panose="05000000000000000000" pitchFamily="2" charset="2"/>
              <a:buChar char="ü"/>
            </a:pPr>
            <a:r>
              <a:rPr lang="en-US" sz="1500" i="1" dirty="0">
                <a:latin typeface="+mj-lt"/>
                <a:ea typeface="Times New Roman" panose="02020603050405020304" pitchFamily="18" charset="0"/>
              </a:rPr>
              <a:t>Information Security</a:t>
            </a:r>
          </a:p>
          <a:p>
            <a:pPr marL="455612" indent="-342900">
              <a:buFont typeface="Wingdings" panose="05000000000000000000" pitchFamily="2" charset="2"/>
              <a:buChar char="ü"/>
            </a:pPr>
            <a:r>
              <a:rPr lang="en-US" sz="1500" i="1" dirty="0">
                <a:latin typeface="+mj-lt"/>
                <a:ea typeface="Times New Roman" panose="02020603050405020304" pitchFamily="18" charset="0"/>
              </a:rPr>
              <a:t>Information Privacy</a:t>
            </a:r>
          </a:p>
          <a:p>
            <a:pPr marL="455612" indent="-342900">
              <a:buFont typeface="Wingdings" panose="05000000000000000000" pitchFamily="2" charset="2"/>
              <a:buChar char="ü"/>
            </a:pPr>
            <a:r>
              <a:rPr lang="en-US" sz="1500" i="1" dirty="0">
                <a:latin typeface="+mj-lt"/>
                <a:ea typeface="Times New Roman" panose="02020603050405020304" pitchFamily="18" charset="0"/>
              </a:rPr>
              <a:t>Section 508 and 504 Compliance</a:t>
            </a:r>
          </a:p>
          <a:p>
            <a:pPr marL="455612" indent="-342900">
              <a:buFont typeface="Wingdings" panose="05000000000000000000" pitchFamily="2" charset="2"/>
              <a:buChar char="ü"/>
            </a:pPr>
            <a:r>
              <a:rPr lang="en-US" sz="1500" i="1" dirty="0">
                <a:latin typeface="+mj-lt"/>
                <a:ea typeface="Times New Roman" panose="02020603050405020304" pitchFamily="18" charset="0"/>
              </a:rPr>
              <a:t>Helping Project Teams Navigate OIT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18C93-C542-498F-8EAA-72CAF563A6FF}"/>
              </a:ext>
            </a:extLst>
          </p:cNvPr>
          <p:cNvSpPr txBox="1"/>
          <p:nvPr/>
        </p:nvSpPr>
        <p:spPr>
          <a:xfrm>
            <a:off x="7408763" y="1011587"/>
            <a:ext cx="2854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ＭＳ Ｐゴシック" pitchFamily="34" charset="-128"/>
              </a:rPr>
              <a:t>Broad knowledge of technical, operational, and governance responsibilities: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01700-F2A5-40E5-9162-7EBF21622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370" y="383658"/>
            <a:ext cx="9144000" cy="745048"/>
          </a:xfrm>
        </p:spPr>
        <p:txBody>
          <a:bodyPr>
            <a:normAutofit/>
          </a:bodyPr>
          <a:lstStyle/>
          <a:p>
            <a:r>
              <a:rPr lang="en-US" sz="4400" dirty="0"/>
              <a:t>Subject Matter Expertise</a:t>
            </a:r>
          </a:p>
        </p:txBody>
      </p:sp>
      <p:pic>
        <p:nvPicPr>
          <p:cNvPr id="6" name="Audio 5" descr="audio">
            <a:hlinkClick r:id="" action="ppaction://media"/>
            <a:extLst>
              <a:ext uri="{FF2B5EF4-FFF2-40B4-BE49-F238E27FC236}">
                <a16:creationId xmlns:a16="http://schemas.microsoft.com/office/drawing/2014/main" id="{088AF7A8-FD47-4BF2-89B9-CA9C097147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91938" y="63579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3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30"/>
    </mc:Choice>
    <mc:Fallback xmlns="">
      <p:transition spd="slow" advTm="50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 of GRT at top with 2 down arrows on each side for project teams and GRB">
            <a:extLst>
              <a:ext uri="{FF2B5EF4-FFF2-40B4-BE49-F238E27FC236}">
                <a16:creationId xmlns:a16="http://schemas.microsoft.com/office/drawing/2014/main" id="{2E82BD79-E1B9-4B8B-9100-6263ADAEA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257" y="2205762"/>
            <a:ext cx="6482862" cy="31800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8EF3D-33EE-4F65-938B-CA73AB531A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727" y="1451450"/>
            <a:ext cx="5240886" cy="24875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How to proceed through the IT Governance process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What </a:t>
            </a:r>
            <a:r>
              <a:rPr lang="en-US" sz="2000" dirty="0">
                <a:latin typeface="+mj-lt"/>
              </a:rPr>
              <a:t>resources are available to help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How to adhere to required Governance oversight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How to properly develop and document their Business Case and Alternatives Analysis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3B922928-97F7-47B6-B280-8FF95DE517DE}"/>
              </a:ext>
            </a:extLst>
          </p:cNvPr>
          <p:cNvSpPr txBox="1">
            <a:spLocks/>
          </p:cNvSpPr>
          <p:nvPr/>
        </p:nvSpPr>
        <p:spPr>
          <a:xfrm>
            <a:off x="6838844" y="1451450"/>
            <a:ext cx="5200756" cy="2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Conducts preliminary review of Business Case and recommends the preferred solution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Performs due diligence on behalf of GRB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Includes all potential alternatives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Cost benefit analysis with Pros &amp;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Cons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Technical, contractual, and fiscal feasibility of each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</a:rPr>
              <a:t>Potential issues, risks, and pitfalls</a:t>
            </a:r>
          </a:p>
        </p:txBody>
      </p:sp>
      <p:pic>
        <p:nvPicPr>
          <p:cNvPr id="4" name="Audio 3" descr="audio">
            <a:hlinkClick r:id="" action="ppaction://media"/>
            <a:extLst>
              <a:ext uri="{FF2B5EF4-FFF2-40B4-BE49-F238E27FC236}">
                <a16:creationId xmlns:a16="http://schemas.microsoft.com/office/drawing/2014/main" id="{1C066E0B-E2AA-4F9A-8463-BDA19DF2F2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1938" y="6357938"/>
            <a:ext cx="347662" cy="347662"/>
          </a:xfrm>
          <a:prstGeom prst="rect">
            <a:avLst/>
          </a:prstGeom>
        </p:spPr>
      </p:pic>
      <p:sp>
        <p:nvSpPr>
          <p:cNvPr id="57" name="Title 56">
            <a:extLst>
              <a:ext uri="{FF2B5EF4-FFF2-40B4-BE49-F238E27FC236}">
                <a16:creationId xmlns:a16="http://schemas.microsoft.com/office/drawing/2014/main" id="{DC98821C-2516-4729-89F5-3FAB345AC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114" y="414810"/>
            <a:ext cx="9144000" cy="745048"/>
          </a:xfrm>
        </p:spPr>
        <p:txBody>
          <a:bodyPr>
            <a:normAutofit/>
          </a:bodyPr>
          <a:lstStyle/>
          <a:p>
            <a:r>
              <a:rPr lang="en-US" sz="4400" dirty="0"/>
              <a:t>Dual Advisory Role</a:t>
            </a:r>
          </a:p>
        </p:txBody>
      </p:sp>
    </p:spTree>
    <p:extLst>
      <p:ext uri="{BB962C8B-B14F-4D97-AF65-F5344CB8AC3E}">
        <p14:creationId xmlns:p14="http://schemas.microsoft.com/office/powerpoint/2010/main" val="9962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98"/>
    </mc:Choice>
    <mc:Fallback xmlns="">
      <p:transition spd="slow" advTm="72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gram shows the CMS IT Intake process">
            <a:extLst>
              <a:ext uri="{FF2B5EF4-FFF2-40B4-BE49-F238E27FC236}">
                <a16:creationId xmlns:a16="http://schemas.microsoft.com/office/drawing/2014/main" id="{40DE8EFB-6D8E-4EEE-95DE-E9AC37FF5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9" y="1392925"/>
            <a:ext cx="10442472" cy="403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AE6139-C2E3-460D-9309-E20ECEF43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04654" y="2382715"/>
            <a:ext cx="1381858" cy="14097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56D20E39-3F1E-4931-863F-3E2A85D6D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5037" y="2214562"/>
            <a:ext cx="371475" cy="37147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5BD451-CD85-4C43-B648-E4EEBA87D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319" y="441383"/>
            <a:ext cx="9144000" cy="745048"/>
          </a:xfrm>
        </p:spPr>
        <p:txBody>
          <a:bodyPr>
            <a:normAutofit/>
          </a:bodyPr>
          <a:lstStyle/>
          <a:p>
            <a:r>
              <a:rPr lang="en-US" sz="4400" dirty="0"/>
              <a:t>Target Life Cycle Initiate Phase</a:t>
            </a:r>
          </a:p>
        </p:txBody>
      </p:sp>
      <p:pic>
        <p:nvPicPr>
          <p:cNvPr id="10" name="Audio 9" descr="audio">
            <a:hlinkClick r:id="" action="ppaction://media"/>
            <a:extLst>
              <a:ext uri="{FF2B5EF4-FFF2-40B4-BE49-F238E27FC236}">
                <a16:creationId xmlns:a16="http://schemas.microsoft.com/office/drawing/2014/main" id="{01CCF984-32F9-474D-97BE-80350F5916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1938" y="63579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96"/>
    </mc:Choice>
    <mc:Fallback xmlns="">
      <p:transition spd="slow" advTm="91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90FBD-FBBF-4DAE-B9DA-B687F978B679}"/>
              </a:ext>
            </a:extLst>
          </p:cNvPr>
          <p:cNvSpPr txBox="1">
            <a:spLocks noChangeArrowheads="1"/>
          </p:cNvSpPr>
          <p:nvPr/>
        </p:nvSpPr>
        <p:spPr>
          <a:xfrm>
            <a:off x="773723" y="1406772"/>
            <a:ext cx="10093569" cy="344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u="none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G</a:t>
            </a:r>
            <a:r>
              <a:rPr lang="en-US" sz="2800" dirty="0">
                <a:latin typeface="+mj-lt"/>
                <a:cs typeface="Calibri Light" panose="020F0302020204030204" pitchFamily="34" charset="0"/>
              </a:rPr>
              <a:t>uides the Business Owner in developing a meaningful Business Case that includes a cost benefit analysis with pros and cons of each alternative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  <a:cs typeface="Calibri Light" panose="020F0302020204030204" pitchFamily="34" charset="0"/>
              </a:rPr>
              <a:t>Ensures the business considers:</a:t>
            </a:r>
          </a:p>
          <a:p>
            <a:pPr lvl="2">
              <a:lnSpc>
                <a:spcPct val="90000"/>
              </a:lnSpc>
              <a:buSzPct val="85000"/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  <a:cs typeface="Calibri Light" panose="020F0302020204030204" pitchFamily="34" charset="0"/>
              </a:rPr>
              <a:t>COTS, open source, and emerging technologies</a:t>
            </a:r>
          </a:p>
          <a:p>
            <a:pPr lvl="2">
              <a:lnSpc>
                <a:spcPct val="90000"/>
              </a:lnSpc>
              <a:buSzPct val="85000"/>
              <a:buFont typeface="Wingdings" panose="05000000000000000000" pitchFamily="2" charset="2"/>
              <a:buChar char="ü"/>
            </a:pPr>
            <a:r>
              <a:rPr lang="en-US" sz="2800" dirty="0">
                <a:latin typeface="+mj-lt"/>
              </a:rPr>
              <a:t>leveraging existing assets and solutions to avoid duplication of another effort</a:t>
            </a:r>
            <a:r>
              <a:rPr lang="en-US" sz="2800" dirty="0">
                <a:latin typeface="+mj-lt"/>
                <a:cs typeface="Calibri Light" panose="020F0302020204030204" pitchFamily="34" charset="0"/>
              </a:rPr>
              <a:t>.</a:t>
            </a:r>
            <a:endParaRPr lang="en-US" sz="2800" dirty="0">
              <a:latin typeface="+mj-lt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14" y="414810"/>
            <a:ext cx="11056509" cy="745048"/>
          </a:xfrm>
        </p:spPr>
        <p:txBody>
          <a:bodyPr>
            <a:normAutofit/>
          </a:bodyPr>
          <a:lstStyle/>
          <a:p>
            <a:r>
              <a:rPr lang="en-US" sz="4400" dirty="0"/>
              <a:t>Business Case Support </a:t>
            </a:r>
            <a:endParaRPr lang="en-US" sz="4000" dirty="0"/>
          </a:p>
        </p:txBody>
      </p:sp>
      <p:pic>
        <p:nvPicPr>
          <p:cNvPr id="8" name="Audio 7" descr="Audio">
            <a:hlinkClick r:id="" action="ppaction://media"/>
            <a:extLst>
              <a:ext uri="{FF2B5EF4-FFF2-40B4-BE49-F238E27FC236}">
                <a16:creationId xmlns:a16="http://schemas.microsoft.com/office/drawing/2014/main" id="{5EC0E6F5-B6B5-4908-9D83-9F315151D0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46032" y="6521570"/>
            <a:ext cx="293568" cy="29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3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75"/>
    </mc:Choice>
    <mc:Fallback xmlns="">
      <p:transition spd="slow" advTm="5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90FBD-FBBF-4DAE-B9DA-B687F978B679}"/>
              </a:ext>
            </a:extLst>
          </p:cNvPr>
          <p:cNvSpPr txBox="1">
            <a:spLocks noChangeArrowheads="1"/>
          </p:cNvSpPr>
          <p:nvPr/>
        </p:nvSpPr>
        <p:spPr>
          <a:xfrm>
            <a:off x="607353" y="1486466"/>
            <a:ext cx="10953544" cy="3249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i="0" u="none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GRT SMEs serve as internal CMS consultants.</a:t>
            </a:r>
          </a:p>
          <a:p>
            <a:pPr>
              <a:buSzPct val="90000"/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Include any GRT recommendations in the Alternatives Analysis. </a:t>
            </a:r>
          </a:p>
          <a:p>
            <a:pPr>
              <a:buSzPct val="90000"/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Business owners may offer different alternatives, but must make the case why their alternative is superior.</a:t>
            </a:r>
          </a:p>
          <a:p>
            <a:pPr>
              <a:buSzPct val="90000"/>
              <a:buFont typeface="Wingdings" panose="05000000000000000000" pitchFamily="2" charset="2"/>
              <a:buChar char="ü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SzPct val="90000"/>
              <a:buFont typeface="Wingdings" panose="05000000000000000000" pitchFamily="2" charset="2"/>
              <a:buChar char="ü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SzPct val="90000"/>
              <a:buFont typeface="Wingdings" panose="05000000000000000000" pitchFamily="2" charset="2"/>
              <a:buChar char="ü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SzPct val="90000"/>
              <a:buFont typeface="Wingdings" panose="05000000000000000000" pitchFamily="2" charset="2"/>
              <a:buChar char="ü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14" y="414810"/>
            <a:ext cx="11056509" cy="745048"/>
          </a:xfrm>
        </p:spPr>
        <p:txBody>
          <a:bodyPr>
            <a:normAutofit/>
          </a:bodyPr>
          <a:lstStyle/>
          <a:p>
            <a:r>
              <a:rPr lang="en-US" sz="4400" dirty="0"/>
              <a:t>GRT – Recommendations</a:t>
            </a:r>
            <a:endParaRPr lang="en-US" sz="4000" dirty="0"/>
          </a:p>
        </p:txBody>
      </p:sp>
      <p:pic>
        <p:nvPicPr>
          <p:cNvPr id="12" name="Audio 11" descr="Audio">
            <a:hlinkClick r:id="" action="ppaction://media"/>
            <a:extLst>
              <a:ext uri="{FF2B5EF4-FFF2-40B4-BE49-F238E27FC236}">
                <a16:creationId xmlns:a16="http://schemas.microsoft.com/office/drawing/2014/main" id="{6014D416-989B-4CB6-950E-4CBE4CD7E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0294" y="6366294"/>
            <a:ext cx="339306" cy="33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5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71"/>
    </mc:Choice>
    <mc:Fallback xmlns="">
      <p:transition spd="slow" advTm="32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00D08-820D-4FD3-BBBD-5E8BE6AC4B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8254" y="1313847"/>
            <a:ext cx="9856655" cy="2890291"/>
          </a:xfrm>
        </p:spPr>
        <p:txBody>
          <a:bodyPr>
            <a:normAutofit lnSpcReduction="10000"/>
          </a:bodyPr>
          <a:lstStyle/>
          <a:p>
            <a:pPr>
              <a:buSzPct val="90000"/>
              <a:buFont typeface="Wingdings" panose="05000000000000000000" pitchFamily="2" charset="2"/>
              <a:buChar char="ü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For questions about IT Governance or more information email:</a:t>
            </a:r>
          </a:p>
          <a:p>
            <a:pPr marL="0" indent="0" algn="ctr"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IT_Governance@cms.hhs.gov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or visit: </a:t>
            </a:r>
          </a:p>
          <a:p>
            <a:pPr marL="0" indent="0" algn="ctr">
              <a:buNone/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IT Governance (https://www.cms.gov/TLC)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58A1F-2EC5-4F69-924B-22BB59298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Contact</a:t>
            </a:r>
          </a:p>
        </p:txBody>
      </p:sp>
      <p:pic>
        <p:nvPicPr>
          <p:cNvPr id="8" name="Audio 7" descr="Audio">
            <a:hlinkClick r:id="" action="ppaction://media"/>
            <a:extLst>
              <a:ext uri="{FF2B5EF4-FFF2-40B4-BE49-F238E27FC236}">
                <a16:creationId xmlns:a16="http://schemas.microsoft.com/office/drawing/2014/main" id="{5DFA9B97-1C0D-4E66-AA51-05C2AC3F77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91938" y="63579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87"/>
    </mc:Choice>
    <mc:Fallback xmlns="">
      <p:transition spd="slow" advTm="22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86a8e296-5f29-4af2-954b-0de0d1e1f8bc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9176A8582484295D4C8F33EF0727F" ma:contentTypeVersion="1" ma:contentTypeDescription="Create a new document." ma:contentTypeScope="" ma:versionID="b708fddacf0dd660c45ac9cf4f168e54">
  <xsd:schema xmlns:xsd="http://www.w3.org/2001/XMLSchema" xmlns:xs="http://www.w3.org/2001/XMLSchema" xmlns:p="http://schemas.microsoft.com/office/2006/metadata/properties" xmlns:ns2="6eb43cd6-116b-430e-ac87-d38073d6c794" targetNamespace="http://schemas.microsoft.com/office/2006/metadata/properties" ma:root="true" ma:fieldsID="aeb03777259222b529c08321b26473c9" ns2:_="">
    <xsd:import namespace="6eb43cd6-116b-430e-ac87-d38073d6c79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43cd6-116b-430e-ac87-d38073d6c7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7352CE-6787-480B-B75E-3174D16583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0E3CD4-E2D1-40AC-81DF-D1C26BE6631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419F4A1-5F9A-4BBA-B22C-21C6794CEC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b43cd6-116b-430e-ac87-d38073d6c7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5FF5DC5-88B0-45C2-ADCF-95D59AE81724}">
  <ds:schemaRefs>
    <ds:schemaRef ds:uri="http://purl.org/dc/elements/1.1/"/>
    <ds:schemaRef ds:uri="http://schemas.microsoft.com/office/2006/metadata/properties"/>
    <ds:schemaRef ds:uri="6eb43cd6-116b-430e-ac87-d38073d6c79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11720</TotalTime>
  <Words>431</Words>
  <Application>Microsoft Office PowerPoint</Application>
  <PresentationFormat>Widescreen</PresentationFormat>
  <Paragraphs>74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Custom Design</vt:lpstr>
      <vt:lpstr>CMS IT Governance Training</vt:lpstr>
      <vt:lpstr>What is the Governance Review Team (GRT)?</vt:lpstr>
      <vt:lpstr>Subject Matter Expertise</vt:lpstr>
      <vt:lpstr>Dual Advisory Role</vt:lpstr>
      <vt:lpstr>Target Life Cycle Initiate Phase</vt:lpstr>
      <vt:lpstr>Business Case Support </vt:lpstr>
      <vt:lpstr>GRT – Recommendations</vt:lpstr>
      <vt:lpstr>Contact</vt:lpstr>
    </vt:vector>
  </TitlesOfParts>
  <Company>CMS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IT Governance Training</dc:title>
  <dc:creator>Valerie.Hartz@cms.hhs.gov</dc:creator>
  <cp:lastModifiedBy>Alex Smith</cp:lastModifiedBy>
  <cp:revision>322</cp:revision>
  <dcterms:created xsi:type="dcterms:W3CDTF">2021-03-02T17:33:01Z</dcterms:created>
  <dcterms:modified xsi:type="dcterms:W3CDTF">2022-06-01T16:27:50Z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0x0101003319176A8582484295D4C8F33EF0727F</vt:lpwstr>
  </property>
</Properties>
</file>