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98" r:id="rId5"/>
    <p:sldId id="306" r:id="rId6"/>
    <p:sldId id="296" r:id="rId7"/>
    <p:sldId id="350" r:id="rId8"/>
    <p:sldId id="348" r:id="rId9"/>
    <p:sldId id="346" r:id="rId10"/>
    <p:sldId id="354" r:id="rId11"/>
    <p:sldId id="307" r:id="rId12"/>
    <p:sldId id="365" r:id="rId13"/>
    <p:sldId id="338" r:id="rId14"/>
    <p:sldId id="34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7CA4305-C149-D5F1-36D2-73C0A58329BF}" name="Christine Yuan" initials="CY" userId="S::ctruong@mitre.org::54241ca1-ddf9-4d6a-9872-d8fbaf39be22" providerId="AD"/>
  <p188:author id="{D672C918-C8B1-AFF8-E948-4AD2F9A544CF}" name="Christine Yuan" initials="CY" userId="Christine Yuan" providerId="None"/>
  <p188:author id="{D311712A-C8D4-7E91-BC2C-ECC5B8B1E765}" name="Alice Weiss" initials="AW" userId="Alice Weiss" providerId="None"/>
  <p188:author id="{853D2731-9CFA-6BA9-D671-3C71AFA9F70B}" name="Nisha Vashisht" initials="NV" userId="Nisha Vashisht" providerId="None"/>
  <p188:author id="{CE89EC42-9802-4EB0-35CE-3C95CA4A75D8}" name="Eileen A McLaughlin" initials="EM" userId="S::emclaughlin@mitre.org::6888a317-cede-4611-9ed4-860a1c14a01b" providerId="AD"/>
  <p188:author id="{C73CC751-6B40-E0B2-2A9A-F10180E1B200}" name="Christine Yuan" initials="" userId="S::CTRUONG@MITRE.ORG::54241ca1-ddf9-4d6a-9872-d8fbaf39be22" providerId="AD"/>
  <p188:author id="{FE9AC35E-5888-15A3-6674-512097838946}" name="Nisha Vashisht" initials="NV" userId="S::nvashisht@mitre.org::1951ad81-b425-4dfb-a570-52f9c94990d4" providerId="AD"/>
  <p188:author id="{B0C51469-630D-24FB-C00D-D3544D9A764A}" name="Brooke Severe" initials="BS" userId="S::BSEVERE@MITRE.ORG::3ebcb5b4-f192-4fa2-88fe-f42a9602d97c" providerId="AD"/>
  <p188:author id="{B2824584-AA12-18D8-566A-989A3F5B0A5A}" name="Marx, Kitty (CMS/CMCS)" initials="MK(" userId="S::kitty.marx@cms.hhs.gov::3f2eeedf-585f-452d-bf11-f0bf0fb7a7f2" providerId="AD"/>
  <p188:author id="{00267089-A9E7-CB12-D4B3-6189E16ABD62}" name="Health FFRDC" initials="FFRDC" userId="Health FFRDC" providerId="None"/>
  <p188:author id="{93066193-72A9-C365-6E06-9E361CF36DD3}" name="Christina Rotondo" initials="CR" userId="S::crotondo@mitre.org::fe3547fc-f236-4a32-9501-292aa0241c25" providerId="AD"/>
  <p188:author id="{22E5229F-2694-0A42-9106-364F7854353E}" name="Eva Venema" initials="EV" userId="S::EVENEMA@MITRE.ORG::b159542a-19a0-407b-8243-91c1b065c605" providerId="AD"/>
  <p188:author id="{4D35E1AD-87E9-945E-FAB4-8E7264A8C927}" name="Maansi Raswant" initials="MR" userId="S::mraswant@mitre.org::de3aa408-950f-467a-8a8d-2f4a41dccbdb" providerId="AD"/>
  <p188:author id="{C944E7BE-D391-C494-374F-2AA0D4855EA8}" name="Karol, Susan (CMS/CMCS)" initials="SK" userId="S::susan.karol@cms.hhs.gov::54189ae2-a292-49b6-8176-a67702e2a4a1" providerId="AD"/>
  <p188:author id="{708567DF-8B28-3237-A407-1B0D54878102}" name="Christina Rotondo" initials="CER" userId="Christina Rotondo" providerId="None"/>
  <p188:author id="{1D264BF5-0E9E-0C76-EFDA-E3409334F27F}" name="Christina Rotondo" initials="CR" userId="S::CROTONDO@MITRE.ORG::fe3547fc-f236-4a32-9501-292aa0241c2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E9D"/>
    <a:srgbClr val="EDCB07"/>
    <a:srgbClr val="6AA2DA"/>
    <a:srgbClr val="4B81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121"/>
    <p:restoredTop sz="76456"/>
  </p:normalViewPr>
  <p:slideViewPr>
    <p:cSldViewPr snapToGrid="0">
      <p:cViewPr varScale="1">
        <p:scale>
          <a:sx n="78" d="100"/>
          <a:sy n="78" d="100"/>
        </p:scale>
        <p:origin x="250" y="-5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67D779-BFCB-A745-972D-6815192881DC}"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F1E49A-CA3A-9441-9ACA-C89FC5610E66}" type="slidenum">
              <a:rPr lang="en-US" smtClean="0"/>
              <a:t>‹#›</a:t>
            </a:fld>
            <a:endParaRPr lang="en-US" dirty="0"/>
          </a:p>
        </p:txBody>
      </p:sp>
    </p:spTree>
    <p:extLst>
      <p:ext uri="{BB962C8B-B14F-4D97-AF65-F5344CB8AC3E}">
        <p14:creationId xmlns:p14="http://schemas.microsoft.com/office/powerpoint/2010/main" val="1191268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journalofethics.ama-assn.org/article/what-does-it-mean-heal-historical-trauma/2021-06"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fnha.ca/wellness/wellness-for-first-nations/first-nations-perspective-on-health-and-wellness"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cms.gov/training-education/partner-outreach-resources/american-indian-alaska-native/ltss-ta-center/information/ltss-models/pac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nativegov.org/resources/what-is-tribal-sovereignty/"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federalregister.gov/documents/2024/01/08/2024-00109/indian-entities-recognized-by-and-eligible-to-receive-services-from-the-united-states-bureau-of" TargetMode="External"/><Relationship Id="rId5" Type="http://schemas.openxmlformats.org/officeDocument/2006/relationships/hyperlink" Target="https://crsreports.congress.gov/product/pdf/R/R47414#:~:text=A%20federally%20recognized%20Tribe%20is,for%20a%20recognized%20Tribe%2C%20including" TargetMode="External"/><Relationship Id="rId4" Type="http://schemas.openxmlformats.org/officeDocument/2006/relationships/hyperlink" Target="https://www.cms.gov/training-education/partner-outreach-resources/american-indian-alaska-native/state-tribal-relations-health-car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ihs.gov/newsroom/factsheets/quicklook/"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kff.org/racial-equity-and-health-policy/issue-brief/health-coverage-among-american-indian-and-alaska-native-and-native-hawaiian-and-other-pacific-islander-people/"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kffhealthnews.org/news/how-the-eastern-cherokee-took-control-of-their-health-car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Source Links:</a:t>
            </a:r>
          </a:p>
          <a:p>
            <a:pPr marL="228600" indent="-228600">
              <a:buAutoNum type="arabicParenR"/>
            </a:pPr>
            <a:r>
              <a:rPr lang="en-US" b="1" dirty="0"/>
              <a:t>Health Equity in Indian Country: </a:t>
            </a:r>
            <a:r>
              <a:rPr lang="en-US" dirty="0"/>
              <a:t>https://www.nihb.org/docs/03212023/2023_CMS%20Health%20Equity%20Report_FINAL_508.pdf</a:t>
            </a:r>
          </a:p>
          <a:p>
            <a:pPr marL="228600" indent="-228600">
              <a:buAutoNum type="arabicParenR"/>
            </a:pPr>
            <a:r>
              <a:rPr lang="en-US" b="1" dirty="0"/>
              <a:t>CMS Division of Tribal Affairs: </a:t>
            </a:r>
            <a:r>
              <a:rPr lang="en-US" dirty="0"/>
              <a:t>https://www.cms.gov/training-education/partner-outreach-resources/american-indian-alaska-native</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1" dirty="0"/>
              <a:t>Native American Contacts: </a:t>
            </a:r>
            <a:r>
              <a:rPr lang="en-US" dirty="0"/>
              <a:t>https://www.cms.gov/files/document/cms-native-american-contact.pdf</a:t>
            </a:r>
          </a:p>
          <a:p>
            <a:pPr marL="228600" indent="-228600">
              <a:buAutoNum type="arabicParenR"/>
            </a:pPr>
            <a:endParaRPr lang="en-US" dirty="0"/>
          </a:p>
        </p:txBody>
      </p:sp>
      <p:sp>
        <p:nvSpPr>
          <p:cNvPr id="4" name="Slide Number Placeholder 3"/>
          <p:cNvSpPr>
            <a:spLocks noGrp="1"/>
          </p:cNvSpPr>
          <p:nvPr>
            <p:ph type="sldNum" sz="quarter" idx="5"/>
          </p:nvPr>
        </p:nvSpPr>
        <p:spPr/>
        <p:txBody>
          <a:bodyPr/>
          <a:lstStyle/>
          <a:p>
            <a:fld id="{34F1E49A-CA3A-9441-9ACA-C89FC5610E66}" type="slidenum">
              <a:rPr lang="en-US" smtClean="0"/>
              <a:t>1</a:t>
            </a:fld>
            <a:endParaRPr lang="en-US" dirty="0"/>
          </a:p>
        </p:txBody>
      </p:sp>
    </p:spTree>
    <p:extLst>
      <p:ext uri="{BB962C8B-B14F-4D97-AF65-F5344CB8AC3E}">
        <p14:creationId xmlns:p14="http://schemas.microsoft.com/office/powerpoint/2010/main" val="1456350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476AE-02BB-A630-3C38-09F4FA9737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6E4F63-E943-5292-E55D-7711260392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7A43A8-1939-CE89-3B81-9F0D61419870}"/>
              </a:ext>
            </a:extLst>
          </p:cNvPr>
          <p:cNvSpPr>
            <a:spLocks noGrp="1"/>
          </p:cNvSpPr>
          <p:nvPr>
            <p:ph type="body" idx="1"/>
          </p:nvPr>
        </p:nvSpPr>
        <p:spPr/>
        <p:txBody>
          <a:bodyPr/>
          <a:lstStyle/>
          <a:p>
            <a:r>
              <a:rPr lang="en-US" b="1" dirty="0"/>
              <a:t>Source links:</a:t>
            </a:r>
          </a:p>
          <a:p>
            <a:pPr marL="232943" indent="-232943">
              <a:buAutoNum type="arabicParenR"/>
            </a:pPr>
            <a:r>
              <a:rPr lang="en-US" b="1" dirty="0"/>
              <a:t>Indigenous perspective: </a:t>
            </a:r>
            <a:r>
              <a:rPr lang="en-US" dirty="0">
                <a:hlinkClick r:id="rId3"/>
              </a:rPr>
              <a:t>https://journalofethics.ama-assn.org/article/what-does-it-mean-heal-historical-trauma/2021-06</a:t>
            </a:r>
            <a:endParaRPr lang="en-US" dirty="0"/>
          </a:p>
          <a:p>
            <a:pPr marL="232943" indent="-232943">
              <a:buAutoNum type="arabicParenR"/>
            </a:pPr>
            <a:r>
              <a:rPr lang="en-US" b="1" dirty="0"/>
              <a:t>First Nations Perspective on Health and Wellness: </a:t>
            </a:r>
            <a:r>
              <a:rPr lang="en-US" dirty="0">
                <a:hlinkClick r:id="rId4"/>
              </a:rPr>
              <a:t>https://www.fnha.ca/wellness/wellness-for-first-nations/first-nations-perspective-on-health-and-wellness</a:t>
            </a:r>
            <a:endParaRPr lang="en-US" dirty="0"/>
          </a:p>
          <a:p>
            <a:pPr marL="232943" indent="-232943">
              <a:buAutoNum type="arabicParenR"/>
            </a:pPr>
            <a:r>
              <a:rPr lang="en-US" b="1" dirty="0"/>
              <a:t>Smudging: </a:t>
            </a:r>
            <a:r>
              <a:rPr lang="en-US" b="0" dirty="0"/>
              <a:t>https://www.youtube.com/watch?v=39rv8WAlGio&amp;list=PLj-6oK6SWRUSngJsSIGY2z7AuNu36g_jm&amp;index=55</a:t>
            </a:r>
          </a:p>
          <a:p>
            <a:pPr marL="232943" indent="-232943">
              <a:buAutoNum type="arabicParenR"/>
            </a:pPr>
            <a:r>
              <a:rPr lang="en-US" b="1" dirty="0"/>
              <a:t>Promoting traditional indigenous foods: </a:t>
            </a:r>
            <a:r>
              <a:rPr lang="en-US" b="0" dirty="0"/>
              <a:t>https://www.youtube.com/watch?v=R_w2-9xnbr4&amp;list=PLj-6oK6SWRUSngJsSIGY2z7AuNu36g_jm&amp;index=26 </a:t>
            </a:r>
          </a:p>
        </p:txBody>
      </p:sp>
      <p:sp>
        <p:nvSpPr>
          <p:cNvPr id="4" name="Slide Number Placeholder 3">
            <a:extLst>
              <a:ext uri="{FF2B5EF4-FFF2-40B4-BE49-F238E27FC236}">
                <a16:creationId xmlns:a16="http://schemas.microsoft.com/office/drawing/2014/main" id="{8E316A27-8700-DEDA-7842-57EFDDBE77E0}"/>
              </a:ext>
            </a:extLst>
          </p:cNvPr>
          <p:cNvSpPr>
            <a:spLocks noGrp="1"/>
          </p:cNvSpPr>
          <p:nvPr>
            <p:ph type="sldNum" sz="quarter" idx="5"/>
          </p:nvPr>
        </p:nvSpPr>
        <p:spPr/>
        <p:txBody>
          <a:bodyPr/>
          <a:lstStyle/>
          <a:p>
            <a:fld id="{8167B698-E8A1-4142-ACF6-16CF9BB0B25B}" type="slidenum">
              <a:rPr lang="en-US" smtClean="0"/>
              <a:t>10</a:t>
            </a:fld>
            <a:endParaRPr lang="en-US" dirty="0"/>
          </a:p>
        </p:txBody>
      </p:sp>
    </p:spTree>
    <p:extLst>
      <p:ext uri="{BB962C8B-B14F-4D97-AF65-F5344CB8AC3E}">
        <p14:creationId xmlns:p14="http://schemas.microsoft.com/office/powerpoint/2010/main" val="10830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Source Links </a:t>
            </a:r>
          </a:p>
          <a:p>
            <a:pPr marL="232943" indent="-232943">
              <a:buAutoNum type="arabicParenR"/>
            </a:pPr>
            <a:r>
              <a:rPr lang="en-US" b="1" dirty="0"/>
              <a:t>Native American Contacts: </a:t>
            </a:r>
            <a:r>
              <a:rPr lang="en-US" b="0" dirty="0"/>
              <a:t>https://www.cms.gov/files/document/cms-native-american-contact.pdf</a:t>
            </a:r>
          </a:p>
          <a:p>
            <a:pPr marL="232943" indent="-232943">
              <a:buAutoNum type="arabicParenR"/>
            </a:pPr>
            <a:r>
              <a:rPr lang="en-US" b="1" dirty="0"/>
              <a:t>Tribal Technical Advisory Group: </a:t>
            </a:r>
            <a:r>
              <a:rPr lang="en-US" b="0" dirty="0"/>
              <a:t>https://www.cms.gov/training-education/partner-outreach-resources/american-indian-alaska-native/tribal-technical-advisory-group</a:t>
            </a:r>
          </a:p>
          <a:p>
            <a:pPr marL="232943" indent="-232943">
              <a:buAutoNum type="arabicParenR"/>
            </a:pPr>
            <a:r>
              <a:rPr lang="en-US" b="1" dirty="0"/>
              <a:t>AI/AN ERG: </a:t>
            </a:r>
            <a:r>
              <a:rPr lang="en-US" b="0" dirty="0"/>
              <a:t>https://www.cms.gov/about-cms/work-with-us/careers/diversity-equity-and-inclusion</a:t>
            </a:r>
          </a:p>
          <a:p>
            <a:pPr marL="232943" indent="-232943">
              <a:buAutoNum type="arabicParenR"/>
            </a:pPr>
            <a:r>
              <a:rPr lang="en-US" b="1" dirty="0"/>
              <a:t>Educational resources: </a:t>
            </a:r>
            <a:r>
              <a:rPr lang="en-US" b="0" dirty="0"/>
              <a:t>https://www.cms.gov/files/document/aianerg-poser.pdf</a:t>
            </a:r>
          </a:p>
          <a:p>
            <a:pPr marL="232943" indent="-232943">
              <a:buAutoNum type="arabicParenR"/>
            </a:pPr>
            <a:r>
              <a:rPr lang="en-US" b="1" dirty="0"/>
              <a:t>Lecture series: </a:t>
            </a:r>
            <a:r>
              <a:rPr lang="en-US" b="0" dirty="0"/>
              <a:t>https://www.cms.gov/training-education/partner-outreach-resources/american-indian/alaska-native/american-indian/alaska-native-heritage-month-lecture-series/american-indian/alaska-native-heritage-month-lecture-series</a:t>
            </a:r>
          </a:p>
          <a:p>
            <a:pPr marL="232943" indent="-232943">
              <a:buAutoNum type="arabicParenR"/>
            </a:pPr>
            <a:r>
              <a:rPr lang="en-US" b="1" dirty="0"/>
              <a:t>CMS Rural Health Council: </a:t>
            </a:r>
            <a:r>
              <a:rPr lang="en-US" b="0" dirty="0"/>
              <a:t>https://cmsintranet.share.cms.gov/OMH/Pages/RuralHealthCouncil.aspx</a:t>
            </a:r>
          </a:p>
          <a:p>
            <a:pPr marL="232943" indent="-232943">
              <a:buAutoNum type="arabicParenR"/>
            </a:pPr>
            <a:r>
              <a:rPr lang="en-US" b="1" dirty="0"/>
              <a:t>Cultural sensitivity training: </a:t>
            </a:r>
            <a:r>
              <a:rPr lang="en-US" b="0" dirty="0"/>
              <a:t>https://www.cms.gov/training-education/partner-outreach-resources/american-indian-alaska-native</a:t>
            </a:r>
          </a:p>
        </p:txBody>
      </p:sp>
      <p:sp>
        <p:nvSpPr>
          <p:cNvPr id="4" name="Slide Number Placeholder 3"/>
          <p:cNvSpPr>
            <a:spLocks noGrp="1"/>
          </p:cNvSpPr>
          <p:nvPr>
            <p:ph type="sldNum" sz="quarter" idx="5"/>
          </p:nvPr>
        </p:nvSpPr>
        <p:spPr/>
        <p:txBody>
          <a:bodyPr/>
          <a:lstStyle/>
          <a:p>
            <a:pPr defTabSz="931774">
              <a:defRPr/>
            </a:pPr>
            <a:fld id="{34F1E49A-CA3A-9441-9ACA-C89FC5610E66}" type="slidenum">
              <a:rPr lang="en-US">
                <a:solidFill>
                  <a:prstClr val="black"/>
                </a:solidFill>
                <a:latin typeface="Calibri" panose="020F0502020204030204"/>
              </a:rPr>
              <a:pPr defTabSz="931774">
                <a:defRPr/>
              </a:pPr>
              <a:t>11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870708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01365-BA8F-C955-3D4E-A14C75E38D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53E536-1757-02B6-6D75-144BD4636C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E1B3DA-94B6-F64B-0C3E-F6773CD3D11A}"/>
              </a:ext>
            </a:extLst>
          </p:cNvPr>
          <p:cNvSpPr>
            <a:spLocks noGrp="1"/>
          </p:cNvSpPr>
          <p:nvPr>
            <p:ph type="body" idx="1"/>
          </p:nvPr>
        </p:nvSpPr>
        <p:spPr/>
        <p:txBody>
          <a:bodyPr/>
          <a:lstStyle/>
          <a:p>
            <a:r>
              <a:rPr lang="en-US" b="1" dirty="0"/>
              <a:t>Source Links:</a:t>
            </a: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lang="en-US" b="1" dirty="0"/>
              <a:t>Tribal sovereignty: </a:t>
            </a:r>
            <a:r>
              <a:rPr lang="en-US" b="0" dirty="0"/>
              <a:t>https://www.cms.gov/Outreach-and-Education/American-Indian-Alaska-Native/AIAN/Downloads/CMSTribalconsultationpolicy2015.pdf</a:t>
            </a: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lang="en-US" b="1" dirty="0"/>
              <a:t>Overview of terminology: </a:t>
            </a:r>
            <a:r>
              <a:rPr lang="en-US" b="0" dirty="0"/>
              <a:t>https://www.northwestern.edu/diversity/docs/tribalnations-and-theunitedstates.pdf</a:t>
            </a: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lang="en-US" b="1" i="0" dirty="0">
                <a:solidFill>
                  <a:srgbClr val="0A2458"/>
                </a:solidFill>
                <a:effectLst/>
                <a:latin typeface="MercurySSm-Book-Pro_Web"/>
              </a:rPr>
              <a:t>Indian Self-Determination and Education Assistance Act (ISDEAA): </a:t>
            </a:r>
            <a:r>
              <a:rPr lang="en-US" b="0" i="0" dirty="0">
                <a:solidFill>
                  <a:srgbClr val="0A2458"/>
                </a:solidFill>
                <a:effectLst/>
                <a:latin typeface="MercurySSm-Book-Pro_Web"/>
              </a:rPr>
              <a:t>https://www.uaf.edu/tribal/academics/112/unit-3/indianselfdeterminationandeducationassistanceactisdeaa1975.php</a:t>
            </a: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lang="en-US" b="1" i="0" dirty="0">
                <a:solidFill>
                  <a:srgbClr val="0A2458"/>
                </a:solidFill>
                <a:effectLst/>
                <a:latin typeface="MercurySSm-Book-Pro_Web"/>
              </a:rPr>
              <a:t>Public Law 93-638: </a:t>
            </a:r>
            <a:r>
              <a:rPr lang="en-US" b="0" i="0" dirty="0">
                <a:solidFill>
                  <a:srgbClr val="0A2458"/>
                </a:solidFill>
                <a:effectLst/>
                <a:latin typeface="MercurySSm-Book-Pro_Web"/>
              </a:rPr>
              <a:t>https://www.bia.gov/sites/default/files/dup/assets/bia/ots/ots/pdf/Public_Law93-638.pdf</a:t>
            </a:r>
          </a:p>
          <a:p>
            <a:pPr marL="228600" indent="-228600">
              <a:buFont typeface="+mj-lt"/>
              <a:buAutoNum type="arabicParenR"/>
            </a:pPr>
            <a:r>
              <a:rPr lang="en-US" b="1" dirty="0"/>
              <a:t>Self-governance: </a:t>
            </a:r>
            <a:r>
              <a:rPr lang="en-US" b="0" dirty="0"/>
              <a:t>https://www.ihs.gov/newsroom/factsheets/tribalselfgovernance/ </a:t>
            </a:r>
          </a:p>
          <a:p>
            <a:pPr marL="228600" indent="-228600">
              <a:buFont typeface="+mj-lt"/>
              <a:buAutoNum type="arabicParenR"/>
            </a:pPr>
            <a:r>
              <a:rPr lang="en-US" b="1" dirty="0"/>
              <a:t>Title V: </a:t>
            </a:r>
            <a:r>
              <a:rPr lang="en-US" b="0" dirty="0"/>
              <a:t>https://www.ihs.gov/sites/selfgovernance/themes/responsive2017/display_objects/documents/TitleIandV.pdf</a:t>
            </a: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lang="en-US" b="1" i="0" dirty="0">
                <a:solidFill>
                  <a:srgbClr val="0A2458"/>
                </a:solidFill>
                <a:effectLst/>
                <a:latin typeface="MercurySSm-Book-Pro_Web"/>
              </a:rPr>
              <a:t>Indian Self-Determination and Education Assistance Act (ISDEAA): </a:t>
            </a:r>
            <a:r>
              <a:rPr lang="en-US" b="0" i="0" dirty="0">
                <a:solidFill>
                  <a:srgbClr val="0A2458"/>
                </a:solidFill>
                <a:effectLst/>
                <a:latin typeface="MercurySSm-Book-Pro_Web"/>
              </a:rPr>
              <a:t>https://www.uaf.edu/tribal/academics/112/unit-3/indianselfdeterminationandeducationassistanceactisdeaa1975.php</a:t>
            </a: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lang="en-US" b="1" dirty="0"/>
              <a:t>Federal Trust Responsibility: </a:t>
            </a:r>
            <a:r>
              <a:rPr lang="en-US" b="0" dirty="0"/>
              <a:t>https://www.cms.gov/files/document/ttag-strategic-plan-2020-2025.pdf</a:t>
            </a:r>
            <a:endParaRPr lang="en-US" dirty="0"/>
          </a:p>
          <a:p>
            <a:pPr marL="228600" indent="-228600">
              <a:buFont typeface="+mj-lt"/>
              <a:buAutoNum type="arabicParenR"/>
            </a:pPr>
            <a:r>
              <a:rPr lang="en-US" b="1" dirty="0"/>
              <a:t>Cherokee Elder Care: </a:t>
            </a:r>
            <a:r>
              <a:rPr lang="en-US" dirty="0"/>
              <a:t>https://eldercare.cherokee.org</a:t>
            </a:r>
          </a:p>
          <a:p>
            <a:pPr marL="228600" indent="-228600">
              <a:buFont typeface="+mj-lt"/>
              <a:buAutoNum type="arabicParenR"/>
            </a:pPr>
            <a:r>
              <a:rPr lang="en-US" b="1" dirty="0"/>
              <a:t>Program of All-Inclusive Care for the Elderly: </a:t>
            </a:r>
            <a:r>
              <a:rPr lang="en-US" dirty="0">
                <a:hlinkClick r:id="rId3"/>
              </a:rPr>
              <a:t>https://www.cms.gov/training-education/partner-outreach-resources/american-indian-alaska-native/ltss-ta-center/information/ltss-models/pace</a:t>
            </a:r>
            <a:endParaRPr lang="en-US" dirty="0"/>
          </a:p>
        </p:txBody>
      </p:sp>
      <p:sp>
        <p:nvSpPr>
          <p:cNvPr id="4" name="Slide Number Placeholder 3">
            <a:extLst>
              <a:ext uri="{FF2B5EF4-FFF2-40B4-BE49-F238E27FC236}">
                <a16:creationId xmlns:a16="http://schemas.microsoft.com/office/drawing/2014/main" id="{610B4E3A-8ED0-51E5-5371-F0355F9DC574}"/>
              </a:ext>
            </a:extLst>
          </p:cNvPr>
          <p:cNvSpPr>
            <a:spLocks noGrp="1"/>
          </p:cNvSpPr>
          <p:nvPr>
            <p:ph type="sldNum" sz="quarter" idx="5"/>
          </p:nvPr>
        </p:nvSpPr>
        <p:spPr/>
        <p:txBody>
          <a:bodyPr/>
          <a:lstStyle/>
          <a:p>
            <a:fld id="{34F1E49A-CA3A-9441-9ACA-C89FC5610E66}" type="slidenum">
              <a:rPr lang="en-US" smtClean="0"/>
              <a:t>2</a:t>
            </a:fld>
            <a:endParaRPr lang="en-US" dirty="0"/>
          </a:p>
        </p:txBody>
      </p:sp>
    </p:spTree>
    <p:extLst>
      <p:ext uri="{BB962C8B-B14F-4D97-AF65-F5344CB8AC3E}">
        <p14:creationId xmlns:p14="http://schemas.microsoft.com/office/powerpoint/2010/main" val="1262439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Source Links:</a:t>
            </a:r>
          </a:p>
          <a:p>
            <a:pPr marL="228600" indent="-228600">
              <a:buAutoNum type="arabicParenR"/>
            </a:pPr>
            <a:r>
              <a:rPr lang="en-US" b="1" dirty="0"/>
              <a:t>Tribal Sovereignty: </a:t>
            </a:r>
            <a:r>
              <a:rPr lang="en-US" dirty="0">
                <a:hlinkClick r:id="rId3"/>
              </a:rPr>
              <a:t>https://nativegov.org/resources/what-is-tribal-sovereignty/</a:t>
            </a:r>
            <a:endParaRPr lang="en-US" dirty="0"/>
          </a:p>
          <a:p>
            <a:pPr marL="228600" indent="-228600">
              <a:buAutoNum type="arabicParenR"/>
            </a:pPr>
            <a:r>
              <a:rPr lang="en-US" b="1" dirty="0"/>
              <a:t>Respects and supports: </a:t>
            </a:r>
            <a:r>
              <a:rPr lang="en-US" dirty="0">
                <a:hlinkClick r:id="rId4"/>
              </a:rPr>
              <a:t>https://www.cms.gov/training-education/partner-outreach-resources/american-indian-alaska-native/state-tribal-relations-health-care</a:t>
            </a:r>
            <a:endParaRPr lang="en-US" b="1" dirty="0"/>
          </a:p>
          <a:p>
            <a:pPr marL="228600" indent="-228600">
              <a:buAutoNum type="arabicParenR"/>
            </a:pPr>
            <a:r>
              <a:rPr lang="en-US" b="1" dirty="0"/>
              <a:t>TTAG</a:t>
            </a:r>
            <a:r>
              <a:rPr lang="en-US" dirty="0"/>
              <a:t>: https://www.cms.gov/training-education/partner-outreach-resources/american-indian-alaska-native/tribal-technical-advisory-group</a:t>
            </a:r>
          </a:p>
          <a:p>
            <a:pPr marL="228600" indent="-228600">
              <a:buAutoNum type="arabicParenR"/>
            </a:pPr>
            <a:r>
              <a:rPr lang="en-US" b="1" dirty="0"/>
              <a:t>Tribal Consultations: </a:t>
            </a:r>
            <a:r>
              <a:rPr lang="en-US" dirty="0"/>
              <a:t>https://www.cms.gov/training-education/partner-outreach-resources/american-indian-alaska-native/tribal-consultation</a:t>
            </a:r>
          </a:p>
          <a:p>
            <a:pPr marL="228600" indent="-228600">
              <a:buAutoNum type="arabicParenR"/>
            </a:pPr>
            <a:r>
              <a:rPr lang="en-US" b="1" dirty="0"/>
              <a:t>Federal Recognition: </a:t>
            </a:r>
            <a:r>
              <a:rPr lang="en-US" dirty="0"/>
              <a:t>https://www.bia.gov/faqs/what-federally-recognized-tribe</a:t>
            </a:r>
          </a:p>
          <a:p>
            <a:pPr marL="228600" indent="-228600">
              <a:buAutoNum type="arabicParenR"/>
            </a:pPr>
            <a:r>
              <a:rPr lang="en-US" b="1" dirty="0"/>
              <a:t>Eligible for special programs: </a:t>
            </a:r>
            <a:r>
              <a:rPr lang="en-US" dirty="0">
                <a:hlinkClick r:id="rId5"/>
              </a:rPr>
              <a:t>https://crsreports.congress.gov/product/pdf/R/R47414#:~:text=A%20federally%20recognized%20Tribe%20is,for%20a%20recognized%20Tribe%2C%20including</a:t>
            </a:r>
            <a:endParaRPr lang="en-US" dirty="0"/>
          </a:p>
          <a:p>
            <a:pPr marL="228600" indent="-228600">
              <a:buAutoNum type="arabicParenR"/>
            </a:pPr>
            <a:r>
              <a:rPr lang="en-US" b="1" dirty="0"/>
              <a:t>Federally Recognized Tribes: </a:t>
            </a:r>
            <a:r>
              <a:rPr lang="en-US" u="sng" dirty="0">
                <a:hlinkClick r:id="rId6"/>
              </a:rPr>
              <a:t>https://www.federalregister.gov/documents/2024/01/08/2024-00109/indian-entities-recognized-by-and-eligible-to-receive-services-from-the-united-states-bureau-of</a:t>
            </a:r>
            <a:endParaRPr lang="en-US" u="sng"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1" dirty="0"/>
              <a:t>197 active indigenous languages: </a:t>
            </a:r>
            <a:r>
              <a:rPr lang="en-US" dirty="0">
                <a:solidFill>
                  <a:srgbClr val="3F3F3F"/>
                </a:solidFill>
                <a:effectLst/>
                <a:latin typeface="Helvetica" pitchFamily="2" charset="0"/>
              </a:rPr>
              <a:t>https://www.ethnologue.com/country/US/</a:t>
            </a:r>
            <a:endParaRPr lang="en-US" dirty="0"/>
          </a:p>
          <a:p>
            <a:pPr marL="228600" indent="-228600">
              <a:buAutoNum type="arabicParenR"/>
            </a:pPr>
            <a:r>
              <a:rPr lang="en-US" b="1" dirty="0"/>
              <a:t>Largest federal Indian reservation:  </a:t>
            </a:r>
            <a:r>
              <a:rPr lang="en-US" dirty="0"/>
              <a:t>https://journalistsresource.org/politics-and-government/tribal-sovereignty-native-americans/</a:t>
            </a:r>
          </a:p>
          <a:p>
            <a:pPr marL="228600" indent="-228600">
              <a:buAutoNum type="arabicParenR"/>
            </a:pPr>
            <a:r>
              <a:rPr lang="en-US" b="1" dirty="0"/>
              <a:t>56.2 million acres: </a:t>
            </a:r>
            <a:r>
              <a:rPr lang="en-US" b="0" dirty="0"/>
              <a:t>https://www.bia.gov/faqs/what-federal-indian-reservation</a:t>
            </a:r>
          </a:p>
          <a:p>
            <a:pPr marL="228600" indent="-228600">
              <a:buAutoNum type="arabicParenR"/>
            </a:pPr>
            <a:r>
              <a:rPr lang="en-US" b="1" dirty="0"/>
              <a:t>Names for Tribal Areas: </a:t>
            </a:r>
            <a:r>
              <a:rPr lang="en-US" b="0" dirty="0"/>
              <a:t>https://www.bia.gov/faqs/what-federal-indian-reservation</a:t>
            </a:r>
          </a:p>
        </p:txBody>
      </p:sp>
      <p:sp>
        <p:nvSpPr>
          <p:cNvPr id="4" name="Slide Number Placeholder 3"/>
          <p:cNvSpPr>
            <a:spLocks noGrp="1"/>
          </p:cNvSpPr>
          <p:nvPr>
            <p:ph type="sldNum" sz="quarter" idx="5"/>
          </p:nvPr>
        </p:nvSpPr>
        <p:spPr/>
        <p:txBody>
          <a:bodyPr/>
          <a:lstStyle/>
          <a:p>
            <a:fld id="{34F1E49A-CA3A-9441-9ACA-C89FC5610E66}" type="slidenum">
              <a:rPr lang="en-US" smtClean="0"/>
              <a:t>3</a:t>
            </a:fld>
            <a:endParaRPr lang="en-US" dirty="0"/>
          </a:p>
        </p:txBody>
      </p:sp>
    </p:spTree>
    <p:extLst>
      <p:ext uri="{BB962C8B-B14F-4D97-AF65-F5344CB8AC3E}">
        <p14:creationId xmlns:p14="http://schemas.microsoft.com/office/powerpoint/2010/main" val="2185722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Source Links:</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Tribal consultation: </a:t>
            </a:r>
            <a:r>
              <a:rPr lang="en-US" dirty="0"/>
              <a:t>https://www.cms.gov/Outreach-and-Education/American-Indian-Alaska-Native/AIAN/Downloads/CMSTribalConsultationPolicy2015.pdf</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Executive Order 13175: </a:t>
            </a:r>
            <a:r>
              <a:rPr lang="en-US" b="0" dirty="0"/>
              <a:t>https://www.federalregister.gov/documents/2000/11/09/00-29003/consultation-and-coordination-with-indian-tribal-governments</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CMS TTAG Recommendations: </a:t>
            </a:r>
            <a:r>
              <a:rPr lang="en-US" b="0" dirty="0"/>
              <a:t>https://www.cms.gov/files/document/ttag-strategic-plan-2020-2025.pdf</a:t>
            </a:r>
          </a:p>
        </p:txBody>
      </p:sp>
      <p:sp>
        <p:nvSpPr>
          <p:cNvPr id="4" name="Slide Number Placeholder 3"/>
          <p:cNvSpPr>
            <a:spLocks noGrp="1"/>
          </p:cNvSpPr>
          <p:nvPr>
            <p:ph type="sldNum" sz="quarter" idx="5"/>
          </p:nvPr>
        </p:nvSpPr>
        <p:spPr/>
        <p:txBody>
          <a:bodyPr/>
          <a:lstStyle/>
          <a:p>
            <a:fld id="{34F1E49A-CA3A-9441-9ACA-C89FC5610E66}" type="slidenum">
              <a:rPr lang="en-US" smtClean="0"/>
              <a:t>4</a:t>
            </a:fld>
            <a:endParaRPr lang="en-US" dirty="0"/>
          </a:p>
        </p:txBody>
      </p:sp>
    </p:spTree>
    <p:extLst>
      <p:ext uri="{BB962C8B-B14F-4D97-AF65-F5344CB8AC3E}">
        <p14:creationId xmlns:p14="http://schemas.microsoft.com/office/powerpoint/2010/main" val="800139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Source Links: </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IHS: </a:t>
            </a:r>
            <a:r>
              <a:rPr lang="en-US" b="0" dirty="0"/>
              <a:t>https://www.ihs.gov/  </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About IHS: </a:t>
            </a:r>
            <a:r>
              <a:rPr lang="en-US" dirty="0">
                <a:hlinkClick r:id="rId3"/>
              </a:rPr>
              <a:t>https://www.ihs.gov/newsroom/factsheets/quicklook/</a:t>
            </a:r>
            <a:endParaRPr lang="en-US" dirty="0"/>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Types of care offered: </a:t>
            </a:r>
            <a:r>
              <a:rPr lang="en-US" dirty="0"/>
              <a:t>https://www.ihs.gov/forpatients/healthcare/</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Funding: </a:t>
            </a:r>
            <a:r>
              <a:rPr lang="en-US" dirty="0">
                <a:hlinkClick r:id="rId4"/>
              </a:rPr>
              <a:t>https://www.kff.org/racial-equity-and-health-policy/issue-brief/health-coverage-among-american-indian-and-alaska-native-and-native-hawaiian-and-other-pacific-islander-people/</a:t>
            </a:r>
            <a:endParaRPr lang="en-US" b="0" dirty="0"/>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$1 billion in reimbursements: </a:t>
            </a:r>
            <a:r>
              <a:rPr lang="en-US" dirty="0">
                <a:solidFill>
                  <a:srgbClr val="3F3F3F"/>
                </a:solidFill>
                <a:effectLst/>
                <a:latin typeface="Helvetica" pitchFamily="2" charset="0"/>
              </a:rPr>
              <a:t>https://aspe.hhs.gov//sites/default/files/documents/e7b3d02affdda1949c215f57b65b5541/aspe-ihs-funding-disparities-report.pdf</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Provides greater access to services for AI/ANs: </a:t>
            </a:r>
            <a:r>
              <a:rPr lang="en-US" b="0" dirty="0"/>
              <a:t>https://www.cms.gov/files/document/10-important-facts-about-ihs-and-health-insurance-pdf.pdf</a:t>
            </a:r>
          </a:p>
          <a:p>
            <a:pPr marL="232943" indent="-232943">
              <a:buAutoNum type="arabicParenR"/>
            </a:pPr>
            <a:r>
              <a:rPr lang="en-US" b="1" dirty="0"/>
              <a:t>The estimate to fully fund IHS: </a:t>
            </a:r>
            <a:r>
              <a:rPr lang="en-US" b="0" dirty="0"/>
              <a:t>https://www.nihb.org/docs/09072022/FY%202024%20Tribal%20Budget%20Formulation%20Workgroup%20Recommendations.pdf</a:t>
            </a:r>
          </a:p>
          <a:p>
            <a:pPr marL="232943" indent="-232943">
              <a:buAutoNum type="arabicParenR"/>
            </a:pPr>
            <a:r>
              <a:rPr lang="en-US" b="1" dirty="0"/>
              <a:t>2024 IHS Funding: </a:t>
            </a:r>
            <a:r>
              <a:rPr lang="en-US" b="0" dirty="0"/>
              <a:t>https://ncuih.org/2024/03/12/fy-2024-spending-bill-signed-into-law-includes-modest-increase-for-the-indian-health-service-and-maintains-advance-appropriations/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F1E49A-CA3A-9441-9ACA-C89FC5610E6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0443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Source Links: </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Indian Self-Determination and Education Assistance Act (ISDEAA): </a:t>
            </a:r>
            <a:r>
              <a:rPr lang="en-US" b="0" dirty="0"/>
              <a:t>https://www.uaf.edu/tribal/academics/112/unit-3/indianselfdeterminationandeducationassistanceactisdeaa1975.php</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Compacts and contracts: </a:t>
            </a:r>
            <a:r>
              <a:rPr lang="en-US" b="0" dirty="0"/>
              <a:t>https://www.ihs.gov/sites/selfgovernance/themes/responsive2017/display_objects/documents/TitleIandV.pdf</a:t>
            </a:r>
          </a:p>
          <a:p>
            <a:pPr marL="232943" marR="0" lvl="0" indent="-232943" algn="l" defTabSz="914400" rtl="0" eaLnBrk="1" fontAlgn="auto" latinLnBrk="0" hangingPunct="1">
              <a:lnSpc>
                <a:spcPct val="100000"/>
              </a:lnSpc>
              <a:spcBef>
                <a:spcPts val="0"/>
              </a:spcBef>
              <a:spcAft>
                <a:spcPts val="0"/>
              </a:spcAft>
              <a:buClrTx/>
              <a:buSzTx/>
              <a:buFontTx/>
              <a:buAutoNum type="arabicParenR"/>
              <a:tabLst/>
              <a:defRPr/>
            </a:pPr>
            <a:r>
              <a:rPr lang="en-US" b="1" dirty="0"/>
              <a:t>60% of Tribally affiliated health facilities: </a:t>
            </a:r>
            <a:r>
              <a:rPr lang="en-US" b="0" dirty="0"/>
              <a:t>https://www.ihs.gov/sites/newsroom/themes/responsive2017/display_objects/documents/factsheets/IHSProfile.pdf</a:t>
            </a:r>
          </a:p>
          <a:p>
            <a:pPr marL="232943" indent="-232943">
              <a:buAutoNum type="arabicParenR"/>
            </a:pPr>
            <a:r>
              <a:rPr lang="en-US" b="1" dirty="0"/>
              <a:t>Tribal self-governance: </a:t>
            </a:r>
            <a:r>
              <a:rPr lang="en-US" b="0" dirty="0"/>
              <a:t>https://www.tribalselfgov.org/resources/milestones-tribal-self-governance/</a:t>
            </a:r>
          </a:p>
          <a:p>
            <a:pPr marL="232943" indent="-232943">
              <a:buAutoNum type="arabicParenR"/>
            </a:pPr>
            <a:r>
              <a:rPr lang="en-US" b="1" dirty="0"/>
              <a:t>Exercised their right to self governance: </a:t>
            </a:r>
            <a:r>
              <a:rPr lang="en-US" dirty="0">
                <a:hlinkClick r:id="rId3"/>
              </a:rPr>
              <a:t>https://kffhealthnews.org/news/how-the-eastern-cherokee-took-control-of-their-health-care/</a:t>
            </a:r>
            <a:endParaRPr lang="en-US" dirty="0"/>
          </a:p>
          <a:p>
            <a:pPr marL="232943" indent="-232943">
              <a:buAutoNum type="arabicParenR"/>
            </a:pPr>
            <a:r>
              <a:rPr lang="en-US" b="1" dirty="0"/>
              <a:t>Cherokee Indian Hospital: </a:t>
            </a:r>
            <a:r>
              <a:rPr lang="en-US" b="0" dirty="0"/>
              <a:t>https://cherokeehospital.org/</a:t>
            </a:r>
          </a:p>
        </p:txBody>
      </p:sp>
      <p:sp>
        <p:nvSpPr>
          <p:cNvPr id="4" name="Slide Number Placeholder 3"/>
          <p:cNvSpPr>
            <a:spLocks noGrp="1"/>
          </p:cNvSpPr>
          <p:nvPr>
            <p:ph type="sldNum" sz="quarter" idx="5"/>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34F1E49A-CA3A-9441-9ACA-C89FC5610E6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8036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A155F-24C6-85A4-BD50-934BB9DE7F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FB9F7D-B9C1-352A-F764-56F79FB314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9A2322-6C2B-56A3-08E3-1BE04B8DB9E1}"/>
              </a:ext>
            </a:extLst>
          </p:cNvPr>
          <p:cNvSpPr>
            <a:spLocks noGrp="1"/>
          </p:cNvSpPr>
          <p:nvPr>
            <p:ph type="body" idx="1"/>
          </p:nvPr>
        </p:nvSpPr>
        <p:spPr/>
        <p:txBody>
          <a:bodyPr/>
          <a:lstStyle/>
          <a:p>
            <a:r>
              <a:rPr lang="en-US" b="1" dirty="0"/>
              <a:t>Source links:</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1" dirty="0"/>
              <a:t>Federal Trust Responsibility: </a:t>
            </a:r>
            <a:r>
              <a:rPr lang="en-US" b="0" dirty="0"/>
              <a:t>https://www.hhs.gov/sites/default/files/iea/tribal/tribalconsultation/hhs-consultation-policy.pdf</a:t>
            </a:r>
            <a:endParaRPr lang="en-US" b="1" dirty="0"/>
          </a:p>
          <a:p>
            <a:pPr marL="228600" indent="-228600">
              <a:buAutoNum type="arabicParenR"/>
            </a:pPr>
            <a:r>
              <a:rPr lang="en-US" b="1" dirty="0"/>
              <a:t>IHS: </a:t>
            </a:r>
            <a:r>
              <a:rPr lang="en-US" b="0" dirty="0"/>
              <a:t>https://www.ihs.gov/</a:t>
            </a:r>
          </a:p>
          <a:p>
            <a:pPr marL="228600" indent="-228600">
              <a:buAutoNum type="arabicParenR"/>
            </a:pPr>
            <a:r>
              <a:rPr lang="en-US" b="1" dirty="0"/>
              <a:t>VHA: </a:t>
            </a:r>
            <a:r>
              <a:rPr lang="en-US" b="0" dirty="0"/>
              <a:t>https://www.va.gov/health/</a:t>
            </a:r>
          </a:p>
          <a:p>
            <a:pPr marL="228600" indent="-228600">
              <a:buAutoNum type="arabicParenR"/>
            </a:pPr>
            <a:r>
              <a:rPr lang="en-US" b="1" dirty="0"/>
              <a:t>UIOs: </a:t>
            </a:r>
            <a:r>
              <a:rPr lang="en-US" b="0" dirty="0"/>
              <a:t>https://www.ihs.gov/urban/aboutus/about-urban-indian-organizations/</a:t>
            </a:r>
          </a:p>
          <a:p>
            <a:pPr marL="228600" indent="-228600">
              <a:buAutoNum type="arabicParenR"/>
            </a:pPr>
            <a:r>
              <a:rPr lang="en-US" b="1" dirty="0"/>
              <a:t>ACL: </a:t>
            </a:r>
            <a:r>
              <a:rPr lang="en-US" b="0" dirty="0"/>
              <a:t>https://acl.gov/</a:t>
            </a:r>
          </a:p>
          <a:p>
            <a:pPr marL="228600" indent="-228600">
              <a:buAutoNum type="arabicParenR"/>
            </a:pPr>
            <a:r>
              <a:rPr lang="en-US" b="1" dirty="0"/>
              <a:t>SAMHSA: </a:t>
            </a:r>
            <a:r>
              <a:rPr lang="en-US" b="0" dirty="0"/>
              <a:t>https://www.samhsa.gov/</a:t>
            </a:r>
          </a:p>
          <a:p>
            <a:pPr marL="228600" indent="-228600">
              <a:buAutoNum type="arabicParenR"/>
            </a:pPr>
            <a:r>
              <a:rPr lang="en-US" b="1" dirty="0"/>
              <a:t>HRSA: </a:t>
            </a:r>
            <a:r>
              <a:rPr lang="en-US" b="0" dirty="0"/>
              <a:t>https://www.hrsa.gov/</a:t>
            </a:r>
          </a:p>
        </p:txBody>
      </p:sp>
      <p:sp>
        <p:nvSpPr>
          <p:cNvPr id="4" name="Slide Number Placeholder 3">
            <a:extLst>
              <a:ext uri="{FF2B5EF4-FFF2-40B4-BE49-F238E27FC236}">
                <a16:creationId xmlns:a16="http://schemas.microsoft.com/office/drawing/2014/main" id="{57E43F3E-ED10-35C4-8F1D-5BFFD20E56C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F1E49A-CA3A-9441-9ACA-C89FC5610E6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5181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476AE-02BB-A630-3C38-09F4FA9737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6E4F63-E943-5292-E55D-7711260392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7A43A8-1939-CE89-3B81-9F0D61419870}"/>
              </a:ext>
            </a:extLst>
          </p:cNvPr>
          <p:cNvSpPr>
            <a:spLocks noGrp="1"/>
          </p:cNvSpPr>
          <p:nvPr>
            <p:ph type="body" idx="1"/>
          </p:nvPr>
        </p:nvSpPr>
        <p:spPr/>
        <p:txBody>
          <a:bodyPr/>
          <a:lstStyle/>
          <a:p>
            <a:r>
              <a:rPr lang="en-US" b="1" dirty="0"/>
              <a:t>Source Links:</a:t>
            </a:r>
          </a:p>
          <a:p>
            <a:pPr marL="228600" indent="-228600">
              <a:buAutoNum type="arabicParenR"/>
            </a:pPr>
            <a:r>
              <a:rPr lang="en-US" b="1" dirty="0"/>
              <a:t>Health disparities: </a:t>
            </a:r>
            <a:r>
              <a:rPr lang="en-US" dirty="0"/>
              <a:t>https://www.nicoa.org/wp-content/uploads/2023/01/Fact-Sheet_-Health-Disparities.pdf</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1" dirty="0"/>
              <a:t>Mortality statistic: </a:t>
            </a:r>
            <a:r>
              <a:rPr lang="en-US" dirty="0">
                <a:solidFill>
                  <a:srgbClr val="3F3F3F"/>
                </a:solidFill>
                <a:effectLst/>
                <a:latin typeface="Helvetica" pitchFamily="2" charset="0"/>
              </a:rPr>
              <a:t>https://www.nicoa.org/wp-content/uploads/2023/01/Fact-Sheet_-Health-Disparities.pdf </a:t>
            </a:r>
            <a:endParaRPr lang="en-US" dirty="0"/>
          </a:p>
          <a:p>
            <a:pPr marL="228600" indent="-228600">
              <a:buAutoNum type="arabicParenR"/>
            </a:pPr>
            <a:r>
              <a:rPr lang="en-US" b="1" dirty="0"/>
              <a:t>Compared to national averages: </a:t>
            </a:r>
            <a:r>
              <a:rPr lang="en-US" b="0" dirty="0"/>
              <a:t>https://aspe.hhs.gov/sites/default/files/documents/e7b3d02affdda1949c215f57b65b5541/aspe-ihs-funding-disparities-report.pdf</a:t>
            </a:r>
          </a:p>
          <a:p>
            <a:pPr marL="228600" indent="-228600">
              <a:buAutoNum type="arabicParenR"/>
            </a:pPr>
            <a:r>
              <a:rPr lang="en-US" b="1" dirty="0"/>
              <a:t>AI/AN overdose death rates 2019-2020: </a:t>
            </a:r>
            <a:r>
              <a:rPr lang="en-US" b="0" dirty="0"/>
              <a:t>https://www.cdc.gov/mmwr/volumes/71/wr/mm7129e2.htm</a:t>
            </a:r>
          </a:p>
          <a:p>
            <a:pPr marL="228600" indent="-228600">
              <a:buAutoNum type="arabicParenR"/>
            </a:pPr>
            <a:endParaRPr lang="en-US" dirty="0"/>
          </a:p>
          <a:p>
            <a:r>
              <a:rPr lang="en-US" b="1" dirty="0"/>
              <a:t>Culturally Tailored Services</a:t>
            </a:r>
          </a:p>
          <a:p>
            <a:pPr marL="228600" indent="-228600">
              <a:buAutoNum type="arabicParenR"/>
            </a:pPr>
            <a:r>
              <a:rPr lang="en-US" b="1" dirty="0"/>
              <a:t>CMS Framework for Health Equity (Priority 4): </a:t>
            </a:r>
            <a:r>
              <a:rPr lang="en-US" b="0" dirty="0"/>
              <a:t>https://www.cms.gov/files/document/cms-framework-health-equity-2022.pdf</a:t>
            </a:r>
          </a:p>
          <a:p>
            <a:pPr marL="228600" indent="-228600">
              <a:buAutoNum type="arabicParenR"/>
            </a:pPr>
            <a:r>
              <a:rPr lang="en-US" b="1" dirty="0"/>
              <a:t>Healing informed care: </a:t>
            </a:r>
            <a:r>
              <a:rPr lang="en-US" b="0" dirty="0"/>
              <a:t>https://www.samhsa.gov/sites/default/files/tribal-tta-healing-informed-care-handout.pdf</a:t>
            </a:r>
          </a:p>
          <a:p>
            <a:pPr marL="228600" indent="-228600">
              <a:buAutoNum type="arabicParenR"/>
            </a:pPr>
            <a:r>
              <a:rPr lang="en-US" b="1" dirty="0"/>
              <a:t>Cultural awareness: </a:t>
            </a:r>
            <a:r>
              <a:rPr lang="en-US" dirty="0"/>
              <a:t>https://store.samhsa.gov/sites/default/files/sma08-4354.pdf</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1" dirty="0"/>
              <a:t>Cultural respect: </a:t>
            </a:r>
            <a:r>
              <a:rPr lang="en-US" dirty="0"/>
              <a:t>https://www.nih.gov/institutes-nih/nih-office-director/office-communications-public-liaison/clear-communication/cultural-respect</a:t>
            </a:r>
            <a:endParaRPr lang="en-US" b="1" dirty="0"/>
          </a:p>
          <a:p>
            <a:endParaRPr lang="en-US" dirty="0"/>
          </a:p>
          <a:p>
            <a:r>
              <a:rPr lang="en-US" b="1" dirty="0"/>
              <a:t>Resources:</a:t>
            </a:r>
          </a:p>
          <a:p>
            <a:pPr marL="228600" indent="-228600">
              <a:buAutoNum type="arabicParenR"/>
            </a:pPr>
            <a:r>
              <a:rPr lang="en-US" b="1" dirty="0"/>
              <a:t>Alaska Community Health Aide Program: </a:t>
            </a:r>
            <a:r>
              <a:rPr lang="en-US" dirty="0"/>
              <a:t>https://akchap.org/</a:t>
            </a:r>
          </a:p>
          <a:p>
            <a:pPr marL="228600" indent="-228600">
              <a:buAutoNum type="arabicParenR"/>
            </a:pPr>
            <a:r>
              <a:rPr lang="en-US" b="1" dirty="0"/>
              <a:t>National CLAS Standards: </a:t>
            </a:r>
            <a:r>
              <a:rPr lang="en-US" b="0" dirty="0"/>
              <a:t>https://thinkculturalhealth.hhs.gov/resources/presentations/14/the-national-standards-for-culturally-and-linguistically-appropriate-services-in-health</a:t>
            </a:r>
          </a:p>
        </p:txBody>
      </p:sp>
      <p:sp>
        <p:nvSpPr>
          <p:cNvPr id="4" name="Slide Number Placeholder 3">
            <a:extLst>
              <a:ext uri="{FF2B5EF4-FFF2-40B4-BE49-F238E27FC236}">
                <a16:creationId xmlns:a16="http://schemas.microsoft.com/office/drawing/2014/main" id="{8E316A27-8700-DEDA-7842-57EFDDBE77E0}"/>
              </a:ext>
            </a:extLst>
          </p:cNvPr>
          <p:cNvSpPr>
            <a:spLocks noGrp="1"/>
          </p:cNvSpPr>
          <p:nvPr>
            <p:ph type="sldNum" sz="quarter" idx="5"/>
          </p:nvPr>
        </p:nvSpPr>
        <p:spPr/>
        <p:txBody>
          <a:bodyPr/>
          <a:lstStyle/>
          <a:p>
            <a:fld id="{8167B698-E8A1-4142-ACF6-16CF9BB0B25B}" type="slidenum">
              <a:rPr lang="en-US" smtClean="0"/>
              <a:t>8</a:t>
            </a:fld>
            <a:endParaRPr lang="en-US" dirty="0"/>
          </a:p>
        </p:txBody>
      </p:sp>
    </p:spTree>
    <p:extLst>
      <p:ext uri="{BB962C8B-B14F-4D97-AF65-F5344CB8AC3E}">
        <p14:creationId xmlns:p14="http://schemas.microsoft.com/office/powerpoint/2010/main" val="215407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44633-3F0D-2533-59B4-C05A267E0A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712321-DA4A-D319-C9A8-15921CA85E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63295D-A153-E8F8-14BB-0B9056288B2D}"/>
              </a:ext>
            </a:extLst>
          </p:cNvPr>
          <p:cNvSpPr>
            <a:spLocks noGrp="1"/>
          </p:cNvSpPr>
          <p:nvPr>
            <p:ph type="body" idx="1"/>
          </p:nvPr>
        </p:nvSpPr>
        <p:spPr/>
        <p:txBody>
          <a:bodyPr/>
          <a:lstStyle/>
          <a:p>
            <a:r>
              <a:rPr lang="en-US" b="1" dirty="0"/>
              <a:t>Source links:</a:t>
            </a:r>
          </a:p>
          <a:p>
            <a:pPr marL="232943" indent="-232943">
              <a:buAutoNum type="arabicParenR"/>
            </a:pPr>
            <a:r>
              <a:rPr lang="en-US" b="1" dirty="0"/>
              <a:t>Historical Trauma: </a:t>
            </a:r>
            <a:r>
              <a:rPr lang="en-US" b="0" dirty="0"/>
              <a:t>https://www.acf.hhs.gov/trauma-toolkit/trauma-concept</a:t>
            </a:r>
          </a:p>
          <a:p>
            <a:pPr marL="232943" indent="-232943">
              <a:buAutoNum type="arabicParenR"/>
            </a:pPr>
            <a:r>
              <a:rPr lang="en-US" b="1" dirty="0"/>
              <a:t>For AI/ANs, traumas: </a:t>
            </a:r>
            <a:r>
              <a:rPr lang="en-US" b="0" dirty="0"/>
              <a:t>https://blog.nativehope.org/understanding-historical-trauma-and-native-americans</a:t>
            </a:r>
          </a:p>
          <a:p>
            <a:pPr marL="232943" indent="-232943">
              <a:buAutoNum type="arabicParenR"/>
            </a:pPr>
            <a:r>
              <a:rPr lang="en-US" b="1" dirty="0"/>
              <a:t>Federal Indian boarding school system: </a:t>
            </a:r>
            <a:r>
              <a:rPr lang="en-US" b="0" dirty="0"/>
              <a:t>https://www.bia.gov/sites/default/files/dup/inline-files/bsi_investigative_report_may_2022_508.pdf</a:t>
            </a:r>
          </a:p>
          <a:p>
            <a:pPr marL="232943" indent="-232943">
              <a:buAutoNum type="arabicParenR"/>
            </a:pPr>
            <a:r>
              <a:rPr lang="en-US" b="1" dirty="0"/>
              <a:t>Continued impacts of historical trauma: </a:t>
            </a:r>
            <a:r>
              <a:rPr lang="en-US" b="0" dirty="0"/>
              <a:t>https://journeyofhealing.net/wp-content/uploads/2021/03/Examining-the-Theory-of-Historical-Trauma-Among-NA.pdf</a:t>
            </a:r>
          </a:p>
          <a:p>
            <a:pPr marL="232943" indent="-232943">
              <a:buAutoNum type="arabicParenR"/>
            </a:pPr>
            <a:r>
              <a:rPr lang="en-US" b="1" dirty="0"/>
              <a:t>Unresolved trauma</a:t>
            </a:r>
            <a:r>
              <a:rPr lang="en-US" b="0" dirty="0"/>
              <a:t>: https://www.youtube.com/watch?v=fS7WKxDtkwY</a:t>
            </a:r>
          </a:p>
          <a:p>
            <a:pPr marL="232943" indent="-232943">
              <a:buAutoNum type="arabicParenR"/>
            </a:pPr>
            <a:r>
              <a:rPr lang="en-US" b="1" dirty="0"/>
              <a:t>Traditional healing: </a:t>
            </a:r>
            <a:r>
              <a:rPr lang="en-US" sz="1800" dirty="0">
                <a:effectLst/>
                <a:latin typeface="Segoe UI" panose="020B0502040204020203" pitchFamily="34" charset="0"/>
              </a:rPr>
              <a:t>https://www.cdc.gov/healthy-tribes/about/index.html?CDC_AAref_Val=https://www.cdc.gov/healthytribes/tribalpractices.html</a:t>
            </a:r>
          </a:p>
          <a:p>
            <a:pPr marL="232943" indent="-232943">
              <a:buAutoNum type="arabicParenR"/>
            </a:pPr>
            <a:r>
              <a:rPr lang="en-US" b="1" dirty="0"/>
              <a:t>Traditional healing practices: </a:t>
            </a:r>
            <a:r>
              <a:rPr lang="en-US" b="0" dirty="0"/>
              <a:t>https://www.nadari.org/blog/healing-the-wounds-of-the-past-understanding-historical-trauma-in-native-american-communities-and-the-importance-of-culturally-appropriate-treatment#:~:text=Culturally%20appropriate%20treatment%20for%20Native%20American%20communities%20involves,provide%20guidance%20and%20support%20throughout%20the%20healing%20process.</a:t>
            </a:r>
          </a:p>
          <a:p>
            <a:pPr marL="232943" indent="-232943">
              <a:buAutoNum type="arabicParenR"/>
            </a:pPr>
            <a:r>
              <a:rPr lang="en-US" b="1" dirty="0"/>
              <a:t>Impacts of historical trauma: </a:t>
            </a:r>
            <a:r>
              <a:rPr lang="en-US" b="0" dirty="0"/>
              <a:t>https://www.ncbi.nlm.nih.gov/pmc/articles/PMC7243818/</a:t>
            </a:r>
          </a:p>
          <a:p>
            <a:pPr marL="232943" indent="-232943">
              <a:buAutoNum type="arabicParenR"/>
            </a:pPr>
            <a:r>
              <a:rPr lang="en-US" b="1" dirty="0"/>
              <a:t>Treatment that is culturally appropriate and tailored to the individual’s specific needs: </a:t>
            </a:r>
            <a:r>
              <a:rPr lang="en-US" b="0" dirty="0"/>
              <a:t>https://www.nadari.org/blog/healing-the-wounds-of-the-past-understanding-historical-trauma-in-native-american-communities-and-the-importance-of-culturally-appropriate-treatment#:~:text=Culturally%20appropriate%20treatment%20for%20Native%20American%20communities%20involves,provide%20guidance%20and%20support%20throughout%20the%20healing%20process.</a:t>
            </a:r>
          </a:p>
          <a:p>
            <a:pPr marL="232943" indent="-232943">
              <a:buAutoNum type="arabicParenR"/>
            </a:pPr>
            <a:r>
              <a:rPr lang="en-US" b="0" dirty="0"/>
              <a:t> </a:t>
            </a:r>
            <a:r>
              <a:rPr lang="en-US" b="1" dirty="0"/>
              <a:t>AZ: </a:t>
            </a:r>
            <a:r>
              <a:rPr lang="en-US" b="0" dirty="0"/>
              <a:t>https://www.medicaid.gov/medicaid/section-1115-demonstrations/downloads/az-hccc-dmnstrn-apprvl-10162024.pdf</a:t>
            </a:r>
          </a:p>
          <a:p>
            <a:pPr marL="232943" indent="-232943">
              <a:buAutoNum type="arabicParenR"/>
            </a:pPr>
            <a:r>
              <a:rPr lang="en-US" b="1" dirty="0"/>
              <a:t> CA</a:t>
            </a:r>
            <a:r>
              <a:rPr lang="en-US" b="0" dirty="0"/>
              <a:t>: https://www.medicaid.gov/medicaid/section-1115-demonstrations/downloads/ca-calaim-dmnstrn-appvl-10162024.pdf</a:t>
            </a:r>
          </a:p>
          <a:p>
            <a:pPr marL="232943" indent="-232943">
              <a:buAutoNum type="arabicParenR"/>
            </a:pPr>
            <a:r>
              <a:rPr lang="en-US" b="0" dirty="0"/>
              <a:t> </a:t>
            </a:r>
            <a:r>
              <a:rPr lang="en-US" b="1" dirty="0"/>
              <a:t>NM: </a:t>
            </a:r>
            <a:r>
              <a:rPr lang="en-US" b="0" dirty="0"/>
              <a:t>https://www.medicaid.gov/medicaid/section-1115-demonstrations/downloads/nm-turquoise-care-dmnstrtn-aprvl-10162024.pdf</a:t>
            </a:r>
          </a:p>
          <a:p>
            <a:pPr marL="232943" indent="-232943">
              <a:buAutoNum type="arabicParenR"/>
            </a:pPr>
            <a:r>
              <a:rPr lang="en-US" b="1" dirty="0"/>
              <a:t> OR: </a:t>
            </a:r>
            <a:r>
              <a:rPr lang="en-US" b="0" dirty="0"/>
              <a:t>https://www.medicaid.gov/medicaid/section-1115-demonstrations/downloads/or-health-plan-dmnstrtn-aprvl-10162024.pdf</a:t>
            </a:r>
          </a:p>
        </p:txBody>
      </p:sp>
      <p:sp>
        <p:nvSpPr>
          <p:cNvPr id="4" name="Slide Number Placeholder 3">
            <a:extLst>
              <a:ext uri="{FF2B5EF4-FFF2-40B4-BE49-F238E27FC236}">
                <a16:creationId xmlns:a16="http://schemas.microsoft.com/office/drawing/2014/main" id="{4690DD38-A16D-805E-6D1C-D8847A58D941}"/>
              </a:ext>
            </a:extLst>
          </p:cNvPr>
          <p:cNvSpPr>
            <a:spLocks noGrp="1"/>
          </p:cNvSpPr>
          <p:nvPr>
            <p:ph type="sldNum" sz="quarter" idx="5"/>
          </p:nvPr>
        </p:nvSpPr>
        <p:spPr/>
        <p:txBody>
          <a:bodyPr/>
          <a:lstStyle/>
          <a:p>
            <a:fld id="{8167B698-E8A1-4142-ACF6-16CF9BB0B25B}" type="slidenum">
              <a:rPr lang="en-US" smtClean="0"/>
              <a:t>9</a:t>
            </a:fld>
            <a:endParaRPr lang="en-US" dirty="0"/>
          </a:p>
        </p:txBody>
      </p:sp>
    </p:spTree>
    <p:extLst>
      <p:ext uri="{BB962C8B-B14F-4D97-AF65-F5344CB8AC3E}">
        <p14:creationId xmlns:p14="http://schemas.microsoft.com/office/powerpoint/2010/main" val="1431443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5512D-5C56-44AD-DDFC-1B6C1AE8E7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40EF8E-0BD2-CD10-E94B-F7E62E7E09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C0C62E-0DC2-960D-40FE-16953C009357}"/>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5" name="Footer Placeholder 4">
            <a:extLst>
              <a:ext uri="{FF2B5EF4-FFF2-40B4-BE49-F238E27FC236}">
                <a16:creationId xmlns:a16="http://schemas.microsoft.com/office/drawing/2014/main" id="{2F023DA2-267E-D295-A55D-72AE5AFC94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25A669-E05C-810D-DF49-207F8096A54A}"/>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385970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DCAC5-3262-125A-4F3E-E2BC066C8D3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AD79B7-87F9-BC68-66B0-3EDAFD8905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F50E3-0411-51F9-4497-54FB6BF960B0}"/>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5" name="Footer Placeholder 4">
            <a:extLst>
              <a:ext uri="{FF2B5EF4-FFF2-40B4-BE49-F238E27FC236}">
                <a16:creationId xmlns:a16="http://schemas.microsoft.com/office/drawing/2014/main" id="{0F5645AA-6D75-977C-933C-49DC19DC3C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FFE8B1-0530-9C5F-011E-6FA7A008AA8A}"/>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24846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F3B088-E969-FF72-D9A6-170F14C5BA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61F450-4E4B-2F88-CFF2-5C86C2A558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8130D5-6D4F-B9C7-F03A-D101E51D0798}"/>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5" name="Footer Placeholder 4">
            <a:extLst>
              <a:ext uri="{FF2B5EF4-FFF2-40B4-BE49-F238E27FC236}">
                <a16:creationId xmlns:a16="http://schemas.microsoft.com/office/drawing/2014/main" id="{1648C457-DDF9-4714-99A0-6B8F817DBC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3DB77B-DEC0-C14A-ACA6-2C6A1ECC65FF}"/>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2023534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FA1FF-911D-030D-F70D-5333210139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0B6784-641E-266E-4472-6D41331E1C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459BB4-1B13-4F71-3310-383896E34C30}"/>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5" name="Footer Placeholder 4">
            <a:extLst>
              <a:ext uri="{FF2B5EF4-FFF2-40B4-BE49-F238E27FC236}">
                <a16:creationId xmlns:a16="http://schemas.microsoft.com/office/drawing/2014/main" id="{9BA5DDEF-CDA9-3E48-48F7-84CAD22298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DBBB34-7695-60BF-4DBD-940870E4CA05}"/>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1324510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EC344-1A2D-9A15-3B6A-40785CA00D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C1C0C5-35CD-E9B3-9C5F-7D053C87A4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6309FC-DFAD-7660-607B-7ADAC71E43AD}"/>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5" name="Footer Placeholder 4">
            <a:extLst>
              <a:ext uri="{FF2B5EF4-FFF2-40B4-BE49-F238E27FC236}">
                <a16:creationId xmlns:a16="http://schemas.microsoft.com/office/drawing/2014/main" id="{E9C24F86-7625-A6F2-77A1-C3548A73C27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20E2C3-DBFC-0162-8327-E0B8D0A6D2C2}"/>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206229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DFC54-B87E-0610-277F-8B0FBADB9C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9D89DD-2B91-5A38-CBC4-9CEAA7D91D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1DEE87-75C9-8A34-2B6A-713577A91B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C45C63-B8F1-4A9E-3ECC-D5ECA4DFFB3C}"/>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6" name="Footer Placeholder 5">
            <a:extLst>
              <a:ext uri="{FF2B5EF4-FFF2-40B4-BE49-F238E27FC236}">
                <a16:creationId xmlns:a16="http://schemas.microsoft.com/office/drawing/2014/main" id="{1806A15D-E52A-F4E9-B07B-2703CCE0656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86D7E10-A37B-5534-482A-53C3D014FD4B}"/>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305568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AA38F-06AF-614E-36C7-22B2A7E950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494630-3E64-06D2-6DBD-35F87DA1D1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6A7907-16EA-66B6-95B0-D81DD9ED03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492C10-D0BB-9F99-5A7E-0FC7CDA67A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9C9518-1EE7-E3A8-1B06-ECA7159B7D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5F7788-FF89-3438-788E-096AC5FBF8E3}"/>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8" name="Footer Placeholder 7">
            <a:extLst>
              <a:ext uri="{FF2B5EF4-FFF2-40B4-BE49-F238E27FC236}">
                <a16:creationId xmlns:a16="http://schemas.microsoft.com/office/drawing/2014/main" id="{6F8114E4-B50E-6F5A-5756-9604CC5FF0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CF841D-5B34-7F02-3765-18DBDDA5A786}"/>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4853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5AF79-F7BD-EB4B-2146-9619EBB461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95A21F-A889-2730-AE7A-042F6A3A4205}"/>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4" name="Footer Placeholder 3">
            <a:extLst>
              <a:ext uri="{FF2B5EF4-FFF2-40B4-BE49-F238E27FC236}">
                <a16:creationId xmlns:a16="http://schemas.microsoft.com/office/drawing/2014/main" id="{2907471F-D209-775F-34EF-60BD0E56FBC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A9DBF2A-63DA-2DBB-5F75-E8F74C52343F}"/>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2394846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1053FC-9AAB-71E4-E8C5-4050CA141E38}"/>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3" name="Footer Placeholder 2">
            <a:extLst>
              <a:ext uri="{FF2B5EF4-FFF2-40B4-BE49-F238E27FC236}">
                <a16:creationId xmlns:a16="http://schemas.microsoft.com/office/drawing/2014/main" id="{3410A666-2CBE-0E2E-60AA-EBB4E69368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0DD76F0-E208-E3BB-928F-D9DCC966C7E4}"/>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99318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D8E12-C33E-AF14-ACF3-29E475C9AE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45D039-C9B0-F8B1-520C-4D2C0A2CB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52E101-CFF7-235C-9D61-BF39943781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70B54C-475A-80AA-EF21-395D5D69ADAE}"/>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6" name="Footer Placeholder 5">
            <a:extLst>
              <a:ext uri="{FF2B5EF4-FFF2-40B4-BE49-F238E27FC236}">
                <a16:creationId xmlns:a16="http://schemas.microsoft.com/office/drawing/2014/main" id="{6CABA4E3-F986-76BC-B02A-70CDB2535D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5015D7-D039-A729-12CB-B8FE0686C71E}"/>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1870805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12585-71ED-8388-92D9-FA5CAA8A53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A6C347-CBDD-565D-2E6C-DA4EA83E5C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B85246-594A-3CE5-656D-802CDF9291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05419B-1DF3-E837-E361-9CFE256B9AAE}"/>
              </a:ext>
            </a:extLst>
          </p:cNvPr>
          <p:cNvSpPr>
            <a:spLocks noGrp="1"/>
          </p:cNvSpPr>
          <p:nvPr>
            <p:ph type="dt" sz="half" idx="10"/>
          </p:nvPr>
        </p:nvSpPr>
        <p:spPr/>
        <p:txBody>
          <a:bodyPr/>
          <a:lstStyle/>
          <a:p>
            <a:fld id="{0F7FB471-E31D-8449-A381-5FC2E134D83D}" type="datetimeFigureOut">
              <a:rPr lang="en-US" smtClean="0"/>
              <a:t>12/11/2024</a:t>
            </a:fld>
            <a:endParaRPr lang="en-US" dirty="0"/>
          </a:p>
        </p:txBody>
      </p:sp>
      <p:sp>
        <p:nvSpPr>
          <p:cNvPr id="6" name="Footer Placeholder 5">
            <a:extLst>
              <a:ext uri="{FF2B5EF4-FFF2-40B4-BE49-F238E27FC236}">
                <a16:creationId xmlns:a16="http://schemas.microsoft.com/office/drawing/2014/main" id="{AC49CDC1-353B-BAD4-639A-61DCC488E6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7519B52-DF75-D82C-2A8E-D0A55FF49ACF}"/>
              </a:ext>
            </a:extLst>
          </p:cNvPr>
          <p:cNvSpPr>
            <a:spLocks noGrp="1"/>
          </p:cNvSpPr>
          <p:nvPr>
            <p:ph type="sldNum" sz="quarter" idx="12"/>
          </p:nvPr>
        </p:nvSpPr>
        <p:spPr/>
        <p:txBody>
          <a:bodyPr/>
          <a:lstStyle/>
          <a:p>
            <a:fld id="{E992BF48-70BA-E04E-9D50-F181E36CDC20}" type="slidenum">
              <a:rPr lang="en-US" smtClean="0"/>
              <a:t>‹#›</a:t>
            </a:fld>
            <a:endParaRPr lang="en-US" dirty="0"/>
          </a:p>
        </p:txBody>
      </p:sp>
    </p:spTree>
    <p:extLst>
      <p:ext uri="{BB962C8B-B14F-4D97-AF65-F5344CB8AC3E}">
        <p14:creationId xmlns:p14="http://schemas.microsoft.com/office/powerpoint/2010/main" val="1310741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36C071-8EA8-9B61-E5DE-5947DC623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34993A-10A4-2188-E523-0F462BF2D7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1832F3-6FC8-CAB3-3CC8-4EFA2C2F0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FB471-E31D-8449-A381-5FC2E134D83D}" type="datetimeFigureOut">
              <a:rPr lang="en-US" smtClean="0"/>
              <a:t>12/11/2024</a:t>
            </a:fld>
            <a:endParaRPr lang="en-US" dirty="0"/>
          </a:p>
        </p:txBody>
      </p:sp>
      <p:sp>
        <p:nvSpPr>
          <p:cNvPr id="5" name="Footer Placeholder 4">
            <a:extLst>
              <a:ext uri="{FF2B5EF4-FFF2-40B4-BE49-F238E27FC236}">
                <a16:creationId xmlns:a16="http://schemas.microsoft.com/office/drawing/2014/main" id="{089FFA7F-9E20-6EDD-6B7D-4C6EBAACA6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3CF4E68-7774-D92F-3468-259930295C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2BF48-70BA-E04E-9D50-F181E36CDC20}" type="slidenum">
              <a:rPr lang="en-US" smtClean="0"/>
              <a:t>‹#›</a:t>
            </a:fld>
            <a:endParaRPr lang="en-US" dirty="0"/>
          </a:p>
        </p:txBody>
      </p:sp>
    </p:spTree>
    <p:extLst>
      <p:ext uri="{BB962C8B-B14F-4D97-AF65-F5344CB8AC3E}">
        <p14:creationId xmlns:p14="http://schemas.microsoft.com/office/powerpoint/2010/main" val="1524688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ms.gov/files/document/cms-native-american-contact.pdf" TargetMode="External"/><Relationship Id="rId3" Type="http://schemas.openxmlformats.org/officeDocument/2006/relationships/image" Target="../media/image1.png"/><Relationship Id="rId7" Type="http://schemas.openxmlformats.org/officeDocument/2006/relationships/hyperlink" Target="https://www.cms.gov/training-education/partner-outreach-resources/american-indian-alaska-nativ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nihb.org/docs/03212023/2023_CMS%20Health%20Equity%20Report_FINAL_508.pdf" TargetMode="External"/><Relationship Id="rId5" Type="http://schemas.openxmlformats.org/officeDocument/2006/relationships/hyperlink" Target="mailto:TribalAffairs@cms.hhs.gov" TargetMode="External"/><Relationship Id="rId4" Type="http://schemas.openxmlformats.org/officeDocument/2006/relationships/hyperlink" Target="mailto:RuralHealth@cms.hhs.gov"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hyperlink" Target="https://journalofethics.ama-assn.org/article/what-does-it-mean-heal-historical-trauma/2021-06" TargetMode="External"/><Relationship Id="rId7" Type="http://schemas.openxmlformats.org/officeDocument/2006/relationships/hyperlink" Target="https://www.youtube.com/watch?v=R_w2-9xnbr4&amp;list=PLj-6oK6SWRUSngJsSIGY2z7AuNu36g_jm&amp;index=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youtube.com/watch?v=39rv8WAlGio&amp;list=PLj-6oK6SWRUSngJsSIGY2z7AuNu36g_jm&amp;index=54" TargetMode="External"/><Relationship Id="rId5" Type="http://schemas.openxmlformats.org/officeDocument/2006/relationships/hyperlink" Target="https://www.youtube.com/watch?v=icbqYBbIDnE&amp;list=PLj-6oK6SWRUSngJsSIGY2z7AuNu36g_jm&amp;index=37" TargetMode="External"/><Relationship Id="rId4" Type="http://schemas.openxmlformats.org/officeDocument/2006/relationships/hyperlink" Target="https://www.fnha.ca/wellness/wellness-for-first-nations/first-nations-perspective-on-health-and-wellness" TargetMode="External"/><Relationship Id="rId9"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cms.gov/training-education/partner-outreach-resources/american-indian/alaska-native/american-indian/alaska-native-heritage-month-lecture-series/american-indian/alaska-native-heritage-month-lecture-series" TargetMode="External"/><Relationship Id="rId3" Type="http://schemas.openxmlformats.org/officeDocument/2006/relationships/hyperlink" Target="https://www.cms.gov/files/document/cms-native-american-contact.pdf" TargetMode="External"/><Relationship Id="rId7" Type="http://schemas.openxmlformats.org/officeDocument/2006/relationships/hyperlink" Target="https://www.cms.gov/files/document/aianerg-poser.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cms.gov/about-cms/work-with-us/careers/diversity-equity-and-inclusion" TargetMode="External"/><Relationship Id="rId5" Type="http://schemas.openxmlformats.org/officeDocument/2006/relationships/hyperlink" Target="mailto:TribalAffairs@cms.hhs.gov" TargetMode="External"/><Relationship Id="rId4" Type="http://schemas.openxmlformats.org/officeDocument/2006/relationships/hyperlink" Target="https://www.cms.gov/training-education/partner-outreach-resources/american-indian-alaska-native/tribal-technical-advisory-group" TargetMode="Externa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www.ihs.gov/sites/selfgovernance/themes/responsive2017/display_objects/documents/TitleIandV.pdf" TargetMode="External"/><Relationship Id="rId3" Type="http://schemas.openxmlformats.org/officeDocument/2006/relationships/hyperlink" Target="https://www.cms.gov/Outreach-and-Education/American-Indian-Alaska-Native/AIAN/Downloads/CMSTribalconsultationpolicy2015.pdf" TargetMode="External"/><Relationship Id="rId7" Type="http://schemas.openxmlformats.org/officeDocument/2006/relationships/hyperlink" Target="https://www.ihs.gov/newsroom/factsheets/tribalselfgovernance/" TargetMode="External"/><Relationship Id="rId12"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bia.gov/sites/default/files/dup/assets/bia/ots/ots/pdf/Public_Law93-638.pdf" TargetMode="External"/><Relationship Id="rId11" Type="http://schemas.openxmlformats.org/officeDocument/2006/relationships/hyperlink" Target="https://www.cms.gov/training-education/partner-outreach-resources/american-indian-alaska-native/ltss-ta-center/information/ltss-models/pace" TargetMode="External"/><Relationship Id="rId5" Type="http://schemas.openxmlformats.org/officeDocument/2006/relationships/hyperlink" Target="https://www.uaf.edu/tribal/academics/112/unit-3/indianselfdeterminationandeducationassistanceactisdeaa1975.php" TargetMode="External"/><Relationship Id="rId10" Type="http://schemas.openxmlformats.org/officeDocument/2006/relationships/hyperlink" Target="https://eldercare.cherokee.org/" TargetMode="External"/><Relationship Id="rId4" Type="http://schemas.openxmlformats.org/officeDocument/2006/relationships/hyperlink" Target="https://www.northwestern.edu/diversity/docs/tribalnations-and-theunitedstates.pdf" TargetMode="External"/><Relationship Id="rId9" Type="http://schemas.openxmlformats.org/officeDocument/2006/relationships/hyperlink" Target="https://www.cms.gov/files/document/ttag-strategic-plan-2020-2025.pd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crsreports.congress.gov/product/pdf/R/R47414#:~:text=A%20federally%20recognized%20Tribe%20is,for%20a%20recognized%20Tribe%2C%20including" TargetMode="External"/><Relationship Id="rId13" Type="http://schemas.openxmlformats.org/officeDocument/2006/relationships/hyperlink" Target="https://www.ethnologue.com/country/US/" TargetMode="External"/><Relationship Id="rId3" Type="http://schemas.openxmlformats.org/officeDocument/2006/relationships/hyperlink" Target="https://nativegov.org/resources/what-is-tribal-sovereignty/" TargetMode="External"/><Relationship Id="rId7" Type="http://schemas.openxmlformats.org/officeDocument/2006/relationships/hyperlink" Target="https://www.bia.gov/faqs/what-federally-recognized-tribe" TargetMode="External"/><Relationship Id="rId12" Type="http://schemas.openxmlformats.org/officeDocument/2006/relationships/image" Target="../media/image4.png"/><Relationship Id="rId2" Type="http://schemas.openxmlformats.org/officeDocument/2006/relationships/notesSlide" Target="../notesSlides/notesSlide3.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cms.gov/training-education/partner-outreach-resources/american-indian-alaska-native/tribal-consultation" TargetMode="External"/><Relationship Id="rId11" Type="http://schemas.openxmlformats.org/officeDocument/2006/relationships/image" Target="../media/image3.svg"/><Relationship Id="rId5" Type="http://schemas.openxmlformats.org/officeDocument/2006/relationships/hyperlink" Target="https://www.cms.gov/training-education/partner-outreach-resources/american-indian-alaska-native/tribal-technical-advisory-group" TargetMode="External"/><Relationship Id="rId15" Type="http://schemas.openxmlformats.org/officeDocument/2006/relationships/hyperlink" Target="https://www.bia.gov/faqs/what-federal-indian-reservation" TargetMode="External"/><Relationship Id="rId10" Type="http://schemas.openxmlformats.org/officeDocument/2006/relationships/image" Target="../media/image2.png"/><Relationship Id="rId4" Type="http://schemas.openxmlformats.org/officeDocument/2006/relationships/hyperlink" Target="https://www.cms.gov/training-education/partner-outreach-resources/american-indian-alaska-native/state-tribal-relations-health-care" TargetMode="External"/><Relationship Id="rId9" Type="http://schemas.openxmlformats.org/officeDocument/2006/relationships/hyperlink" Target="https://www.federalregister.gov/documents/2024/01/08/2024-00109/indian-entities-recognized-by-and-eligible-to-receive-services-from-the-united-states-bureau-of" TargetMode="External"/><Relationship Id="rId14" Type="http://schemas.openxmlformats.org/officeDocument/2006/relationships/hyperlink" Target="https://journalistsresource.org/politics-and-government/tribal-sovereignty-native-americans/"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hyperlink" Target="https://www.cms.gov/Outreach-and-Education/American-Indian-Alaska-Native/AIAN/Downloads/CMSTribalConsultationPolicy2015.pdf" TargetMode="External"/><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notesSlide" Target="../notesSlides/notesSlide4.xml"/><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24" Type="http://schemas.openxmlformats.org/officeDocument/2006/relationships/image" Target="../media/image1.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hyperlink" Target="https://www.cms.gov/files/document/ttag-strategic-plan-2020-2025.pdf" TargetMode="External"/><Relationship Id="rId10" Type="http://schemas.openxmlformats.org/officeDocument/2006/relationships/image" Target="../media/image10.svg"/><Relationship Id="rId19" Type="http://schemas.openxmlformats.org/officeDocument/2006/relationships/image" Target="../media/image19.png"/><Relationship Id="rId4" Type="http://schemas.openxmlformats.org/officeDocument/2006/relationships/hyperlink" Target="https://www.federalregister.gov/documents/2000/11/09/00-29003/consultation-and-coordination-with-indian-tribal-governments" TargetMode="External"/><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sv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svg"/><Relationship Id="rId18" Type="http://schemas.openxmlformats.org/officeDocument/2006/relationships/hyperlink" Target="https://ncuih.org/2024/03/12/fy-2024-spending-bill-signed-into-law-includes-modest-increase-for-the-indian-health-service-and-maintains-advance-appropriations/" TargetMode="External"/><Relationship Id="rId3" Type="http://schemas.openxmlformats.org/officeDocument/2006/relationships/hyperlink" Target="https://www.ihs.gov/" TargetMode="External"/><Relationship Id="rId7" Type="http://schemas.openxmlformats.org/officeDocument/2006/relationships/image" Target="../media/image24.svg"/><Relationship Id="rId12" Type="http://schemas.openxmlformats.org/officeDocument/2006/relationships/image" Target="../media/image29.png"/><Relationship Id="rId17" Type="http://schemas.openxmlformats.org/officeDocument/2006/relationships/hyperlink" Target="https://www.nihb.org/docs/09072022/FY%202024%20Tribal%20Budget%20Formulation%20Workgroup%20Recommendations.pdf" TargetMode="External"/><Relationship Id="rId2" Type="http://schemas.openxmlformats.org/officeDocument/2006/relationships/notesSlide" Target="../notesSlides/notesSlide5.xml"/><Relationship Id="rId16" Type="http://schemas.openxmlformats.org/officeDocument/2006/relationships/hyperlink" Target="https://www.cms.gov/files/document/10-important-facts-about-ihs-and-health-insurance-pdf.pdf" TargetMode="External"/><Relationship Id="rId1" Type="http://schemas.openxmlformats.org/officeDocument/2006/relationships/slideLayout" Target="../slideLayouts/slideLayout1.xml"/><Relationship Id="rId6" Type="http://schemas.openxmlformats.org/officeDocument/2006/relationships/image" Target="../media/image23.png"/><Relationship Id="rId11" Type="http://schemas.openxmlformats.org/officeDocument/2006/relationships/image" Target="../media/image28.svg"/><Relationship Id="rId5" Type="http://schemas.openxmlformats.org/officeDocument/2006/relationships/hyperlink" Target="https://www.ihs.gov/forpatients/healthcare/" TargetMode="External"/><Relationship Id="rId15" Type="http://schemas.openxmlformats.org/officeDocument/2006/relationships/hyperlink" Target="https://aspe.hhs.gov/sites/default/files/documents/e7b3d02affdda1949c215f57b65b5541/aspe-ihs-funding-disparities-report.pdf" TargetMode="External"/><Relationship Id="rId10" Type="http://schemas.openxmlformats.org/officeDocument/2006/relationships/image" Target="../media/image27.png"/><Relationship Id="rId19" Type="http://schemas.openxmlformats.org/officeDocument/2006/relationships/image" Target="../media/image1.png"/><Relationship Id="rId4" Type="http://schemas.openxmlformats.org/officeDocument/2006/relationships/hyperlink" Target="https://www.ihs.gov/newsroom/factsheets/quicklook/" TargetMode="External"/><Relationship Id="rId9" Type="http://schemas.openxmlformats.org/officeDocument/2006/relationships/image" Target="../media/image26.svg"/><Relationship Id="rId14" Type="http://schemas.openxmlformats.org/officeDocument/2006/relationships/hyperlink" Target="https://www.kff.org/racial-equity-and-health-policy/issue-brief/health-coverage-among-american-indian-and-alaska-native-and-native-hawaiian-and-other-pacific-islander-peopl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cherokeehospital.org/" TargetMode="External"/><Relationship Id="rId13" Type="http://schemas.openxmlformats.org/officeDocument/2006/relationships/image" Target="../media/image35.png"/><Relationship Id="rId3" Type="http://schemas.openxmlformats.org/officeDocument/2006/relationships/hyperlink" Target="https://www.uaf.edu/tribal/academics/112/unit-3/indianselfdeterminationandeducationassistanceactisdeaa1975.php" TargetMode="External"/><Relationship Id="rId7" Type="http://schemas.openxmlformats.org/officeDocument/2006/relationships/hyperlink" Target="https://kffhealthnews.org/news/how-the-eastern-cherokee-took-control-of-their-health-care/" TargetMode="External"/><Relationship Id="rId12" Type="http://schemas.openxmlformats.org/officeDocument/2006/relationships/image" Target="../media/image34.svg"/><Relationship Id="rId17" Type="http://schemas.openxmlformats.org/officeDocument/2006/relationships/image" Target="../media/image1.png"/><Relationship Id="rId2" Type="http://schemas.openxmlformats.org/officeDocument/2006/relationships/notesSlide" Target="../notesSlides/notesSlide6.xml"/><Relationship Id="rId16" Type="http://schemas.openxmlformats.org/officeDocument/2006/relationships/image" Target="../media/image38.svg"/><Relationship Id="rId1" Type="http://schemas.openxmlformats.org/officeDocument/2006/relationships/slideLayout" Target="../slideLayouts/slideLayout1.xml"/><Relationship Id="rId6" Type="http://schemas.openxmlformats.org/officeDocument/2006/relationships/hyperlink" Target="https://www.tribalselfgov.org/resources/milestones-tribal-self-governance/" TargetMode="External"/><Relationship Id="rId11" Type="http://schemas.openxmlformats.org/officeDocument/2006/relationships/image" Target="../media/image33.png"/><Relationship Id="rId5" Type="http://schemas.openxmlformats.org/officeDocument/2006/relationships/hyperlink" Target="https://www.ihs.gov/sites/newsroom/themes/responsive2017/display_objects/documents/factsheets/IHSProfile.pdf" TargetMode="External"/><Relationship Id="rId15" Type="http://schemas.openxmlformats.org/officeDocument/2006/relationships/image" Target="../media/image37.png"/><Relationship Id="rId10" Type="http://schemas.openxmlformats.org/officeDocument/2006/relationships/image" Target="../media/image32.svg"/><Relationship Id="rId4" Type="http://schemas.openxmlformats.org/officeDocument/2006/relationships/hyperlink" Target="https://www.ihs.gov/sites/selfgovernance/themes/responsive2017/display_objects/documents/TitleIandV.pdf" TargetMode="External"/><Relationship Id="rId9" Type="http://schemas.openxmlformats.org/officeDocument/2006/relationships/image" Target="../media/image31.png"/><Relationship Id="rId14" Type="http://schemas.openxmlformats.org/officeDocument/2006/relationships/image" Target="../media/image36.svg"/></Relationships>
</file>

<file path=ppt/slides/_rels/slide7.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1.png"/><Relationship Id="rId3" Type="http://schemas.openxmlformats.org/officeDocument/2006/relationships/hyperlink" Target="https://www.hhs.gov/sites/default/files/iea/tribal/tribalconsultation/hhs-consultation-policy.pdf" TargetMode="External"/><Relationship Id="rId7" Type="http://schemas.openxmlformats.org/officeDocument/2006/relationships/hyperlink" Target="https://www.ihs.gov/urban/aboutus/about-urban-indian-organizations/" TargetMode="External"/><Relationship Id="rId12" Type="http://schemas.openxmlformats.org/officeDocument/2006/relationships/hyperlink" Target="https://www.hrsa.gov/"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va.gov/health/" TargetMode="External"/><Relationship Id="rId11" Type="http://schemas.openxmlformats.org/officeDocument/2006/relationships/hyperlink" Target="https://www.samhsa.gov/" TargetMode="External"/><Relationship Id="rId5" Type="http://schemas.openxmlformats.org/officeDocument/2006/relationships/hyperlink" Target="https://www.ihs.gov/" TargetMode="External"/><Relationship Id="rId10" Type="http://schemas.openxmlformats.org/officeDocument/2006/relationships/hyperlink" Target="https://acl.gov/" TargetMode="External"/><Relationship Id="rId4" Type="http://schemas.openxmlformats.org/officeDocument/2006/relationships/image" Target="../media/image39.png"/><Relationship Id="rId9" Type="http://schemas.openxmlformats.org/officeDocument/2006/relationships/image" Target="../media/image41.png"/></Relationships>
</file>

<file path=ppt/slides/_rels/slide8.xml.rels><?xml version="1.0" encoding="UTF-8" standalone="yes"?>
<Relationships xmlns="http://schemas.openxmlformats.org/package/2006/relationships"><Relationship Id="rId8" Type="http://schemas.openxmlformats.org/officeDocument/2006/relationships/hyperlink" Target="https://www.samhsa.gov/sites/default/files/tribal-tta-healing-informed-care-handout.pdf" TargetMode="External"/><Relationship Id="rId3" Type="http://schemas.openxmlformats.org/officeDocument/2006/relationships/hyperlink" Target="https://www.nicoa.org/wp-content/uploads/2023/01/Fact-Sheet_-Health-Disparities.pdf" TargetMode="External"/><Relationship Id="rId7" Type="http://schemas.openxmlformats.org/officeDocument/2006/relationships/hyperlink" Target="https://www.cms.gov/files/document/cms-framework-health-equity-2022.pdf" TargetMode="External"/><Relationship Id="rId12"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nih.gov/institutes-nih/nih-office-director/office-communications-public-liaison/clear-communication/cultural-respect" TargetMode="External"/><Relationship Id="rId11" Type="http://schemas.openxmlformats.org/officeDocument/2006/relationships/hyperlink" Target="https://thinkculturalhealth.hhs.gov/resources/presentations/14/the-national-standards-for-culturally-and-linguistically-appropriate-services-in-health" TargetMode="External"/><Relationship Id="rId5" Type="http://schemas.openxmlformats.org/officeDocument/2006/relationships/hyperlink" Target="https://www.cdc.gov/mmwr/volumes/71/wr/mm7129e2.htm" TargetMode="External"/><Relationship Id="rId10" Type="http://schemas.openxmlformats.org/officeDocument/2006/relationships/hyperlink" Target="https://akchap.org/" TargetMode="External"/><Relationship Id="rId4" Type="http://schemas.openxmlformats.org/officeDocument/2006/relationships/hyperlink" Target="https://aspe.hhs.gov/sites/default/files/documents/e7b3d02affdda1949c215f57b65b5541/aspe-ihs-funding-disparities-report.pdf" TargetMode="External"/><Relationship Id="rId9" Type="http://schemas.openxmlformats.org/officeDocument/2006/relationships/hyperlink" Target="https://store.samhsa.gov/sites/default/files/sma08-4354.pdf"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cdc.gov/healthy-tribes/about/index.html?CDC_AAref_Val=https://www.cdc.gov/healthytribes/tribalpractices.html" TargetMode="External"/><Relationship Id="rId13" Type="http://schemas.openxmlformats.org/officeDocument/2006/relationships/hyperlink" Target="https://www.medicaid.gov/medicaid/section-1115-demonstrations/downloads/nm-turquoise-care-dmnstrtn-aprvl-10162024.pdf" TargetMode="External"/><Relationship Id="rId3" Type="http://schemas.openxmlformats.org/officeDocument/2006/relationships/hyperlink" Target="https://www.acf.hhs.gov/trauma-toolkit/trauma-concept" TargetMode="External"/><Relationship Id="rId7" Type="http://schemas.openxmlformats.org/officeDocument/2006/relationships/hyperlink" Target="https://www.youtube.com/watch?v=fS7WKxDtkwY" TargetMode="External"/><Relationship Id="rId12" Type="http://schemas.openxmlformats.org/officeDocument/2006/relationships/hyperlink" Target="https://www.medicaid.gov/medicaid/section-1115-demonstrations/downloads/ca-calaim-dmnstrn-appvl-1016202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journeyofhealing.net/wp-content/uploads/2021/03/Examining-the-Theory-of-Historical-Trauma-Among-NA.pdf" TargetMode="External"/><Relationship Id="rId11" Type="http://schemas.openxmlformats.org/officeDocument/2006/relationships/hyperlink" Target="https://www.medicaid.gov/medicaid/section-1115-demonstrations/downloads/az-hccc-dmnstrn-apprvl-10162024.pdf" TargetMode="External"/><Relationship Id="rId5" Type="http://schemas.openxmlformats.org/officeDocument/2006/relationships/hyperlink" Target="https://www.bia.gov/sites/default/files/dup/inline-files/bsi_investigative_report_may_2022_508.pdf" TargetMode="External"/><Relationship Id="rId15" Type="http://schemas.openxmlformats.org/officeDocument/2006/relationships/image" Target="../media/image1.png"/><Relationship Id="rId10" Type="http://schemas.openxmlformats.org/officeDocument/2006/relationships/hyperlink" Target="https://www.ncbi.nlm.nih.gov/pmc/articles/PMC7243818/" TargetMode="External"/><Relationship Id="rId4" Type="http://schemas.openxmlformats.org/officeDocument/2006/relationships/hyperlink" Target="https://blog.nativehope.org/understanding-historical-trauma-and-native-americans" TargetMode="External"/><Relationship Id="rId9" Type="http://schemas.openxmlformats.org/officeDocument/2006/relationships/hyperlink" Target="https://www.nadari.org/blog/healing-the-wounds-of-the-past-understanding-historical-trauma-in-native-american-communities-and-the-importance-of-culturally-appropriate-treatment#:~:text=Culturally%20appropriate%20treatment%20for%20Native%20American%20communities%20involves,provide%20guidance%20and%20support%20throughout%20the%20healing%20process." TargetMode="External"/><Relationship Id="rId14" Type="http://schemas.openxmlformats.org/officeDocument/2006/relationships/hyperlink" Target="https://www.medicaid.gov/medicaid/section-1115-demonstrations/downloads/or-health-plan-dmnstrtn-aprvl-1016202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9F88FCC-E078-7DB1-4DFE-53319BD982A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409768" y="6403339"/>
            <a:ext cx="682045" cy="237295"/>
          </a:xfrm>
          <a:prstGeom prst="rect">
            <a:avLst/>
          </a:prstGeom>
        </p:spPr>
      </p:pic>
      <p:grpSp>
        <p:nvGrpSpPr>
          <p:cNvPr id="2423" name="Group 2422">
            <a:extLst>
              <a:ext uri="{FF2B5EF4-FFF2-40B4-BE49-F238E27FC236}">
                <a16:creationId xmlns:a16="http://schemas.microsoft.com/office/drawing/2014/main" id="{1B9850A0-1CD2-A5E6-14D4-57879F07B4EA}"/>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90753E85-EB53-4742-D65D-716AC7EA8B3A}"/>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riangle 231">
              <a:extLst>
                <a:ext uri="{FF2B5EF4-FFF2-40B4-BE49-F238E27FC236}">
                  <a16:creationId xmlns:a16="http://schemas.microsoft.com/office/drawing/2014/main" id="{46DBE090-9200-78A1-C313-389970FBF73D}"/>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 name="Rectangle 336">
              <a:extLst>
                <a:ext uri="{FF2B5EF4-FFF2-40B4-BE49-F238E27FC236}">
                  <a16:creationId xmlns:a16="http://schemas.microsoft.com/office/drawing/2014/main" id="{5FE31556-9ABE-5F65-5D50-3F6AFABAB288}"/>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5" name="Rectangle 344">
              <a:extLst>
                <a:ext uri="{FF2B5EF4-FFF2-40B4-BE49-F238E27FC236}">
                  <a16:creationId xmlns:a16="http://schemas.microsoft.com/office/drawing/2014/main" id="{32FB9A0D-2145-FC51-7CF7-134162A8434F}"/>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6" name="Oval 345">
              <a:extLst>
                <a:ext uri="{FF2B5EF4-FFF2-40B4-BE49-F238E27FC236}">
                  <a16:creationId xmlns:a16="http://schemas.microsoft.com/office/drawing/2014/main" id="{B4EC3928-22F0-47EA-7420-60334953F74A}"/>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8" name="Straight Connector 347">
              <a:extLst>
                <a:ext uri="{FF2B5EF4-FFF2-40B4-BE49-F238E27FC236}">
                  <a16:creationId xmlns:a16="http://schemas.microsoft.com/office/drawing/2014/main" id="{F154FFA2-E138-9CB8-2824-1F545CA641C1}"/>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2F98FA68-5FC2-D489-7D14-8592C3DB6287}"/>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432FF075-9BC2-5C24-A670-7223F8DBD017}"/>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088CA3E5-A038-4208-3334-8DA5038E635D}"/>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7A2D7B18-5CF0-4589-F129-9AB8C5E47098}"/>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B3F7F1CB-515D-39E1-6650-BDECBDBECBBC}"/>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62CB1B8-B2C4-35BD-DDD5-01134085A839}"/>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255351DF-EBED-656C-ED73-9CE315AA803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1" name="Rectangle 360">
              <a:extLst>
                <a:ext uri="{FF2B5EF4-FFF2-40B4-BE49-F238E27FC236}">
                  <a16:creationId xmlns:a16="http://schemas.microsoft.com/office/drawing/2014/main" id="{BFAC6CE1-3443-F875-300F-7D0D66E117AD}"/>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2" name="Rectangle 361">
              <a:extLst>
                <a:ext uri="{FF2B5EF4-FFF2-40B4-BE49-F238E27FC236}">
                  <a16:creationId xmlns:a16="http://schemas.microsoft.com/office/drawing/2014/main" id="{380CCA68-A7CD-0246-16FC-9B21F84D23DA}"/>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5" name="Oval 364">
              <a:extLst>
                <a:ext uri="{FF2B5EF4-FFF2-40B4-BE49-F238E27FC236}">
                  <a16:creationId xmlns:a16="http://schemas.microsoft.com/office/drawing/2014/main" id="{08B5026B-D63C-5E2B-DE90-1A7084020F56}"/>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0" name="Straight Connector 369">
              <a:extLst>
                <a:ext uri="{FF2B5EF4-FFF2-40B4-BE49-F238E27FC236}">
                  <a16:creationId xmlns:a16="http://schemas.microsoft.com/office/drawing/2014/main" id="{41134A69-1731-D9A0-2936-82143BF3F68A}"/>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E6D0E0D8-4C8F-4C94-9568-E2A0E68D6A22}"/>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220DF153-6BC5-9079-A0A2-17A8B1B08B92}"/>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8F9D331C-B164-A352-5F3E-685454B36695}"/>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60C4A54-8BED-C3F7-F978-14E2F79EFE0B}"/>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1C462CE3-FFD4-0A66-B0A5-D77998072F67}"/>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384">
              <a:extLst>
                <a:ext uri="{FF2B5EF4-FFF2-40B4-BE49-F238E27FC236}">
                  <a16:creationId xmlns:a16="http://schemas.microsoft.com/office/drawing/2014/main" id="{D8A24507-57D2-030C-8A7B-7C89E45D26E1}"/>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6" name="Rectangle 385">
              <a:extLst>
                <a:ext uri="{FF2B5EF4-FFF2-40B4-BE49-F238E27FC236}">
                  <a16:creationId xmlns:a16="http://schemas.microsoft.com/office/drawing/2014/main" id="{0D28E15C-6ADF-8182-EBDA-741825BCDC23}"/>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Oval 386">
              <a:extLst>
                <a:ext uri="{FF2B5EF4-FFF2-40B4-BE49-F238E27FC236}">
                  <a16:creationId xmlns:a16="http://schemas.microsoft.com/office/drawing/2014/main" id="{476DC87C-5F17-ED05-0998-66BD1CC647D6}"/>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8" name="Straight Connector 387">
              <a:extLst>
                <a:ext uri="{FF2B5EF4-FFF2-40B4-BE49-F238E27FC236}">
                  <a16:creationId xmlns:a16="http://schemas.microsoft.com/office/drawing/2014/main" id="{2214211D-AC40-2BB5-A527-55C85975B8D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262EEA86-CB54-CE34-A965-2F8B3193F929}"/>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84531877-17EC-F21D-3CF4-BF1AA9FA259E}"/>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40F1A255-1701-9A8D-C160-17C69F3AF5D7}"/>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8E24A98D-7CA0-ADC3-A8F0-3F7FD06B6E5A}"/>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E4A9C2B5-5102-A36C-401B-2E89043F2B04}"/>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3" name="Triangle 442">
              <a:extLst>
                <a:ext uri="{FF2B5EF4-FFF2-40B4-BE49-F238E27FC236}">
                  <a16:creationId xmlns:a16="http://schemas.microsoft.com/office/drawing/2014/main" id="{133268D2-7E73-1BAC-A6F0-595661BEE112}"/>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Triangle 443">
              <a:extLst>
                <a:ext uri="{FF2B5EF4-FFF2-40B4-BE49-F238E27FC236}">
                  <a16:creationId xmlns:a16="http://schemas.microsoft.com/office/drawing/2014/main" id="{F82CAEC5-8FE4-604B-A710-F97563A920C1}"/>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5" name="Triangle 444">
              <a:extLst>
                <a:ext uri="{FF2B5EF4-FFF2-40B4-BE49-F238E27FC236}">
                  <a16:creationId xmlns:a16="http://schemas.microsoft.com/office/drawing/2014/main" id="{13CA6297-4134-B619-C3E1-3693645AAA29}"/>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6" name="Triangle 445">
              <a:extLst>
                <a:ext uri="{FF2B5EF4-FFF2-40B4-BE49-F238E27FC236}">
                  <a16:creationId xmlns:a16="http://schemas.microsoft.com/office/drawing/2014/main" id="{7CFEB8DE-4E66-E5AE-2035-8C63D7FFFE4C}"/>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Triangle 446">
              <a:extLst>
                <a:ext uri="{FF2B5EF4-FFF2-40B4-BE49-F238E27FC236}">
                  <a16:creationId xmlns:a16="http://schemas.microsoft.com/office/drawing/2014/main" id="{DD43EE17-4B04-4145-5FD2-7CBE610DF13D}"/>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0" name="Triangle 459">
              <a:extLst>
                <a:ext uri="{FF2B5EF4-FFF2-40B4-BE49-F238E27FC236}">
                  <a16:creationId xmlns:a16="http://schemas.microsoft.com/office/drawing/2014/main" id="{206C43BA-F111-3046-0648-B5A8A010EA19}"/>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1" name="Triangle 460">
              <a:extLst>
                <a:ext uri="{FF2B5EF4-FFF2-40B4-BE49-F238E27FC236}">
                  <a16:creationId xmlns:a16="http://schemas.microsoft.com/office/drawing/2014/main" id="{3B1E143F-0336-FAD3-B3A8-56E350D399E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2" name="Triangle 461">
              <a:extLst>
                <a:ext uri="{FF2B5EF4-FFF2-40B4-BE49-F238E27FC236}">
                  <a16:creationId xmlns:a16="http://schemas.microsoft.com/office/drawing/2014/main" id="{E3675398-3673-FBCF-ECE4-C7DB3FDA205C}"/>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3" name="Triangle 462">
              <a:extLst>
                <a:ext uri="{FF2B5EF4-FFF2-40B4-BE49-F238E27FC236}">
                  <a16:creationId xmlns:a16="http://schemas.microsoft.com/office/drawing/2014/main" id="{087C926B-A420-239D-E1D6-CDDCD127954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4" name="Triangle 463">
              <a:extLst>
                <a:ext uri="{FF2B5EF4-FFF2-40B4-BE49-F238E27FC236}">
                  <a16:creationId xmlns:a16="http://schemas.microsoft.com/office/drawing/2014/main" id="{FE2EE930-3F39-B1A2-A6DA-C7BCF3D3BC24}"/>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5" name="Triangle 464">
              <a:extLst>
                <a:ext uri="{FF2B5EF4-FFF2-40B4-BE49-F238E27FC236}">
                  <a16:creationId xmlns:a16="http://schemas.microsoft.com/office/drawing/2014/main" id="{8EB1201A-3D6E-6C80-418A-64BEB35BFEED}"/>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6" name="Triangle 465">
              <a:extLst>
                <a:ext uri="{FF2B5EF4-FFF2-40B4-BE49-F238E27FC236}">
                  <a16:creationId xmlns:a16="http://schemas.microsoft.com/office/drawing/2014/main" id="{FFA5C54E-CB37-61F7-7720-5A9198CC4650}"/>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7" name="Triangle 466">
              <a:extLst>
                <a:ext uri="{FF2B5EF4-FFF2-40B4-BE49-F238E27FC236}">
                  <a16:creationId xmlns:a16="http://schemas.microsoft.com/office/drawing/2014/main" id="{5673AFC9-093B-1423-CA61-F67BD8910425}"/>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Triangle 467">
              <a:extLst>
                <a:ext uri="{FF2B5EF4-FFF2-40B4-BE49-F238E27FC236}">
                  <a16:creationId xmlns:a16="http://schemas.microsoft.com/office/drawing/2014/main" id="{794A556D-606B-1BF8-9117-CD364159F4A4}"/>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9" name="Triangle 468">
              <a:extLst>
                <a:ext uri="{FF2B5EF4-FFF2-40B4-BE49-F238E27FC236}">
                  <a16:creationId xmlns:a16="http://schemas.microsoft.com/office/drawing/2014/main" id="{854EF73B-25C5-26C7-D4C1-48E38BE8CA79}"/>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Triangle 469">
              <a:extLst>
                <a:ext uri="{FF2B5EF4-FFF2-40B4-BE49-F238E27FC236}">
                  <a16:creationId xmlns:a16="http://schemas.microsoft.com/office/drawing/2014/main" id="{D725EEA2-3EA4-D21C-B495-A3724D2ECCCC}"/>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1" name="Triangle 470">
              <a:extLst>
                <a:ext uri="{FF2B5EF4-FFF2-40B4-BE49-F238E27FC236}">
                  <a16:creationId xmlns:a16="http://schemas.microsoft.com/office/drawing/2014/main" id="{3ED48B55-5FF6-1875-01AC-ECC90B580D2A}"/>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2" name="Triangle 471">
              <a:extLst>
                <a:ext uri="{FF2B5EF4-FFF2-40B4-BE49-F238E27FC236}">
                  <a16:creationId xmlns:a16="http://schemas.microsoft.com/office/drawing/2014/main" id="{8AEB2CA2-4818-EBF6-9D7F-24F623618D67}"/>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3" name="Triangle 472">
              <a:extLst>
                <a:ext uri="{FF2B5EF4-FFF2-40B4-BE49-F238E27FC236}">
                  <a16:creationId xmlns:a16="http://schemas.microsoft.com/office/drawing/2014/main" id="{DB4EEF9D-F5B8-D900-2D81-1E0EC0967E58}"/>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4" name="Triangle 473">
              <a:extLst>
                <a:ext uri="{FF2B5EF4-FFF2-40B4-BE49-F238E27FC236}">
                  <a16:creationId xmlns:a16="http://schemas.microsoft.com/office/drawing/2014/main" id="{00953DE1-CF4F-172B-DD7D-9AE61CFA6BF9}"/>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5" name="Triangle 474">
              <a:extLst>
                <a:ext uri="{FF2B5EF4-FFF2-40B4-BE49-F238E27FC236}">
                  <a16:creationId xmlns:a16="http://schemas.microsoft.com/office/drawing/2014/main" id="{09B75261-2BEF-95DC-BC2B-7F311AB630E9}"/>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Triangle 494">
              <a:extLst>
                <a:ext uri="{FF2B5EF4-FFF2-40B4-BE49-F238E27FC236}">
                  <a16:creationId xmlns:a16="http://schemas.microsoft.com/office/drawing/2014/main" id="{B0B8B871-8D11-244F-E768-C7B5B797DFF7}"/>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6" name="Triangle 495">
              <a:extLst>
                <a:ext uri="{FF2B5EF4-FFF2-40B4-BE49-F238E27FC236}">
                  <a16:creationId xmlns:a16="http://schemas.microsoft.com/office/drawing/2014/main" id="{21321126-AF49-EE6F-8BD6-E90D2C6A7908}"/>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7" name="Triangle 496">
              <a:extLst>
                <a:ext uri="{FF2B5EF4-FFF2-40B4-BE49-F238E27FC236}">
                  <a16:creationId xmlns:a16="http://schemas.microsoft.com/office/drawing/2014/main" id="{4E423E98-A956-3200-EE73-4D99954C1F83}"/>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8" name="Triangle 497">
              <a:extLst>
                <a:ext uri="{FF2B5EF4-FFF2-40B4-BE49-F238E27FC236}">
                  <a16:creationId xmlns:a16="http://schemas.microsoft.com/office/drawing/2014/main" id="{08D19B43-A3B9-5B31-767A-496C216143B7}"/>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9" name="Triangle 498">
              <a:extLst>
                <a:ext uri="{FF2B5EF4-FFF2-40B4-BE49-F238E27FC236}">
                  <a16:creationId xmlns:a16="http://schemas.microsoft.com/office/drawing/2014/main" id="{0EC6F99C-4A5E-26F5-2FA1-47E294CA429D}"/>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0" name="Triangle 499">
              <a:extLst>
                <a:ext uri="{FF2B5EF4-FFF2-40B4-BE49-F238E27FC236}">
                  <a16:creationId xmlns:a16="http://schemas.microsoft.com/office/drawing/2014/main" id="{6ECFD12C-2FDD-E5D4-81A4-76BEC531B48E}"/>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 name="Triangle 500">
              <a:extLst>
                <a:ext uri="{FF2B5EF4-FFF2-40B4-BE49-F238E27FC236}">
                  <a16:creationId xmlns:a16="http://schemas.microsoft.com/office/drawing/2014/main" id="{417E3761-B837-F537-3D99-F5E7C3EA50B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2" name="Triangle 501">
              <a:extLst>
                <a:ext uri="{FF2B5EF4-FFF2-40B4-BE49-F238E27FC236}">
                  <a16:creationId xmlns:a16="http://schemas.microsoft.com/office/drawing/2014/main" id="{B813CDBE-A1CE-3032-F4CB-06B204B8A5E8}"/>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3" name="Triangle 502">
              <a:extLst>
                <a:ext uri="{FF2B5EF4-FFF2-40B4-BE49-F238E27FC236}">
                  <a16:creationId xmlns:a16="http://schemas.microsoft.com/office/drawing/2014/main" id="{5409B58F-4BFF-F425-E27A-6C0C4F7F7367}"/>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Triangle 503">
              <a:extLst>
                <a:ext uri="{FF2B5EF4-FFF2-40B4-BE49-F238E27FC236}">
                  <a16:creationId xmlns:a16="http://schemas.microsoft.com/office/drawing/2014/main" id="{3D0C8BDA-6195-5FAF-D2C5-CF5208931281}"/>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Triangle 504">
              <a:extLst>
                <a:ext uri="{FF2B5EF4-FFF2-40B4-BE49-F238E27FC236}">
                  <a16:creationId xmlns:a16="http://schemas.microsoft.com/office/drawing/2014/main" id="{FFEA4BB0-AEE5-F03E-455C-2CFFD3773215}"/>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Triangle 505">
              <a:extLst>
                <a:ext uri="{FF2B5EF4-FFF2-40B4-BE49-F238E27FC236}">
                  <a16:creationId xmlns:a16="http://schemas.microsoft.com/office/drawing/2014/main" id="{D68D5281-DF3C-7E19-6B5A-A7C406CD9687}"/>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7" name="Triangle 506">
              <a:extLst>
                <a:ext uri="{FF2B5EF4-FFF2-40B4-BE49-F238E27FC236}">
                  <a16:creationId xmlns:a16="http://schemas.microsoft.com/office/drawing/2014/main" id="{303B68BD-F791-3FF5-F92D-BD53F88CA2E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8" name="Triangle 507">
              <a:extLst>
                <a:ext uri="{FF2B5EF4-FFF2-40B4-BE49-F238E27FC236}">
                  <a16:creationId xmlns:a16="http://schemas.microsoft.com/office/drawing/2014/main" id="{62E0807A-9746-F531-FD06-8C2A88D0E9BA}"/>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9" name="Triangle 508">
              <a:extLst>
                <a:ext uri="{FF2B5EF4-FFF2-40B4-BE49-F238E27FC236}">
                  <a16:creationId xmlns:a16="http://schemas.microsoft.com/office/drawing/2014/main" id="{78686767-EDF6-55F5-ADD5-0815D0726E15}"/>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0" name="Triangle 509">
              <a:extLst>
                <a:ext uri="{FF2B5EF4-FFF2-40B4-BE49-F238E27FC236}">
                  <a16:creationId xmlns:a16="http://schemas.microsoft.com/office/drawing/2014/main" id="{ED0055B2-A3E1-86FE-42E6-F83E0277BD02}"/>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riangle 510">
              <a:extLst>
                <a:ext uri="{FF2B5EF4-FFF2-40B4-BE49-F238E27FC236}">
                  <a16:creationId xmlns:a16="http://schemas.microsoft.com/office/drawing/2014/main" id="{13C6F10F-CC62-61B2-FC2E-4BD6DF4EA2A8}"/>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 name="Triangle 511">
              <a:extLst>
                <a:ext uri="{FF2B5EF4-FFF2-40B4-BE49-F238E27FC236}">
                  <a16:creationId xmlns:a16="http://schemas.microsoft.com/office/drawing/2014/main" id="{EE630A0A-DDB0-2EAA-0CCC-8296B02DBAD8}"/>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 name="Triangle 512">
              <a:extLst>
                <a:ext uri="{FF2B5EF4-FFF2-40B4-BE49-F238E27FC236}">
                  <a16:creationId xmlns:a16="http://schemas.microsoft.com/office/drawing/2014/main" id="{06CBF9EE-7702-93F0-2690-8F45C2F285D6}"/>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 name="Triangle 513">
              <a:extLst>
                <a:ext uri="{FF2B5EF4-FFF2-40B4-BE49-F238E27FC236}">
                  <a16:creationId xmlns:a16="http://schemas.microsoft.com/office/drawing/2014/main" id="{1E49A369-6ED0-A1FD-DD38-5C671930CA15}"/>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5" name="Triangle 514">
              <a:extLst>
                <a:ext uri="{FF2B5EF4-FFF2-40B4-BE49-F238E27FC236}">
                  <a16:creationId xmlns:a16="http://schemas.microsoft.com/office/drawing/2014/main" id="{92625C68-F102-A797-DECD-3A2400FC7E26}"/>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6" name="Triangle 515">
              <a:extLst>
                <a:ext uri="{FF2B5EF4-FFF2-40B4-BE49-F238E27FC236}">
                  <a16:creationId xmlns:a16="http://schemas.microsoft.com/office/drawing/2014/main" id="{B0CA775F-8919-05C3-AD9F-DAA5EE23F1C2}"/>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7" name="Triangle 516">
              <a:extLst>
                <a:ext uri="{FF2B5EF4-FFF2-40B4-BE49-F238E27FC236}">
                  <a16:creationId xmlns:a16="http://schemas.microsoft.com/office/drawing/2014/main" id="{81F2DD04-44AD-F6AD-D05D-29FAAA491349}"/>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8" name="Triangle 517">
              <a:extLst>
                <a:ext uri="{FF2B5EF4-FFF2-40B4-BE49-F238E27FC236}">
                  <a16:creationId xmlns:a16="http://schemas.microsoft.com/office/drawing/2014/main" id="{69B40678-E936-2AEE-39CB-D1B255BD1162}"/>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9" name="Triangle 518">
              <a:extLst>
                <a:ext uri="{FF2B5EF4-FFF2-40B4-BE49-F238E27FC236}">
                  <a16:creationId xmlns:a16="http://schemas.microsoft.com/office/drawing/2014/main" id="{FB0D7B52-3F92-80CD-E137-7065119ACCA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0" name="Triangle 519">
              <a:extLst>
                <a:ext uri="{FF2B5EF4-FFF2-40B4-BE49-F238E27FC236}">
                  <a16:creationId xmlns:a16="http://schemas.microsoft.com/office/drawing/2014/main" id="{BA1D21DD-A6CF-E616-6F71-160E975656C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1" name="Triangle 520">
              <a:extLst>
                <a:ext uri="{FF2B5EF4-FFF2-40B4-BE49-F238E27FC236}">
                  <a16:creationId xmlns:a16="http://schemas.microsoft.com/office/drawing/2014/main" id="{DD9D60E9-6CA7-7B7D-BDD6-4080065A5177}"/>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2" name="Triangle 521">
              <a:extLst>
                <a:ext uri="{FF2B5EF4-FFF2-40B4-BE49-F238E27FC236}">
                  <a16:creationId xmlns:a16="http://schemas.microsoft.com/office/drawing/2014/main" id="{A9458623-2BF2-8CDF-17EE-F410682CB8AA}"/>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3" name="Triangle 522">
              <a:extLst>
                <a:ext uri="{FF2B5EF4-FFF2-40B4-BE49-F238E27FC236}">
                  <a16:creationId xmlns:a16="http://schemas.microsoft.com/office/drawing/2014/main" id="{3CA6F93C-4907-3EF4-F4BB-42B16132EBAC}"/>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4" name="Triangle 523">
              <a:extLst>
                <a:ext uri="{FF2B5EF4-FFF2-40B4-BE49-F238E27FC236}">
                  <a16:creationId xmlns:a16="http://schemas.microsoft.com/office/drawing/2014/main" id="{4FE81301-1BA7-02D2-1292-4069A7E84215}"/>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Triangle 524">
              <a:extLst>
                <a:ext uri="{FF2B5EF4-FFF2-40B4-BE49-F238E27FC236}">
                  <a16:creationId xmlns:a16="http://schemas.microsoft.com/office/drawing/2014/main" id="{6170FDD8-E1DA-49F9-F5CA-863390DD2CCE}"/>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Triangle 525">
              <a:extLst>
                <a:ext uri="{FF2B5EF4-FFF2-40B4-BE49-F238E27FC236}">
                  <a16:creationId xmlns:a16="http://schemas.microsoft.com/office/drawing/2014/main" id="{7D63B52D-D0AC-5D10-EC5A-6D62B7007F5B}"/>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7" name="Triangle 526">
              <a:extLst>
                <a:ext uri="{FF2B5EF4-FFF2-40B4-BE49-F238E27FC236}">
                  <a16:creationId xmlns:a16="http://schemas.microsoft.com/office/drawing/2014/main" id="{9361F2A5-0498-8F94-4C37-4D0EBD2958E6}"/>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8" name="Triangle 527">
              <a:extLst>
                <a:ext uri="{FF2B5EF4-FFF2-40B4-BE49-F238E27FC236}">
                  <a16:creationId xmlns:a16="http://schemas.microsoft.com/office/drawing/2014/main" id="{84159249-A579-5718-132B-980EEB0DCDCA}"/>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9" name="Triangle 528">
              <a:extLst>
                <a:ext uri="{FF2B5EF4-FFF2-40B4-BE49-F238E27FC236}">
                  <a16:creationId xmlns:a16="http://schemas.microsoft.com/office/drawing/2014/main" id="{A7E4915D-0A9D-F675-8808-80FB26C8E0AB}"/>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0" name="Triangle 529">
              <a:extLst>
                <a:ext uri="{FF2B5EF4-FFF2-40B4-BE49-F238E27FC236}">
                  <a16:creationId xmlns:a16="http://schemas.microsoft.com/office/drawing/2014/main" id="{B9CF90D0-EDFD-1E7A-F731-D6E174A29D4E}"/>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1" name="Triangle 530">
              <a:extLst>
                <a:ext uri="{FF2B5EF4-FFF2-40B4-BE49-F238E27FC236}">
                  <a16:creationId xmlns:a16="http://schemas.microsoft.com/office/drawing/2014/main" id="{945A1094-A8D4-F096-765A-FEB0F939CF0F}"/>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 name="Triangle 531">
              <a:extLst>
                <a:ext uri="{FF2B5EF4-FFF2-40B4-BE49-F238E27FC236}">
                  <a16:creationId xmlns:a16="http://schemas.microsoft.com/office/drawing/2014/main" id="{AEBA9CD2-9A1F-C9B5-315E-17519D66D4B5}"/>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3" name="Triangle 532">
              <a:extLst>
                <a:ext uri="{FF2B5EF4-FFF2-40B4-BE49-F238E27FC236}">
                  <a16:creationId xmlns:a16="http://schemas.microsoft.com/office/drawing/2014/main" id="{A709C65B-3C4D-1C3E-66A9-65CCA534E89B}"/>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4" name="Triangle 533">
              <a:extLst>
                <a:ext uri="{FF2B5EF4-FFF2-40B4-BE49-F238E27FC236}">
                  <a16:creationId xmlns:a16="http://schemas.microsoft.com/office/drawing/2014/main" id="{1F8050BC-C798-1B21-22A2-2970D9D99BE9}"/>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5" name="Triangle 534">
              <a:extLst>
                <a:ext uri="{FF2B5EF4-FFF2-40B4-BE49-F238E27FC236}">
                  <a16:creationId xmlns:a16="http://schemas.microsoft.com/office/drawing/2014/main" id="{087ECC5A-6A3C-5332-58FC-A0B817772AEA}"/>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6" name="Triangle 535">
              <a:extLst>
                <a:ext uri="{FF2B5EF4-FFF2-40B4-BE49-F238E27FC236}">
                  <a16:creationId xmlns:a16="http://schemas.microsoft.com/office/drawing/2014/main" id="{CEA4C966-11D7-455F-6BE7-F7A521A68F0C}"/>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7" name="Triangle 536">
              <a:extLst>
                <a:ext uri="{FF2B5EF4-FFF2-40B4-BE49-F238E27FC236}">
                  <a16:creationId xmlns:a16="http://schemas.microsoft.com/office/drawing/2014/main" id="{C259271A-FB5A-B398-643C-537C48518C7A}"/>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8" name="Triangle 537">
              <a:extLst>
                <a:ext uri="{FF2B5EF4-FFF2-40B4-BE49-F238E27FC236}">
                  <a16:creationId xmlns:a16="http://schemas.microsoft.com/office/drawing/2014/main" id="{E990350A-BFB0-43C8-4AC9-848DEC3506D0}"/>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9" name="Triangle 538">
              <a:extLst>
                <a:ext uri="{FF2B5EF4-FFF2-40B4-BE49-F238E27FC236}">
                  <a16:creationId xmlns:a16="http://schemas.microsoft.com/office/drawing/2014/main" id="{C370DDF3-49AC-AAD1-9258-71A355A05303}"/>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0" name="Triangle 539">
              <a:extLst>
                <a:ext uri="{FF2B5EF4-FFF2-40B4-BE49-F238E27FC236}">
                  <a16:creationId xmlns:a16="http://schemas.microsoft.com/office/drawing/2014/main" id="{52C7E97A-7159-44AB-CB52-C90964EDCDCA}"/>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1" name="Triangle 540">
              <a:extLst>
                <a:ext uri="{FF2B5EF4-FFF2-40B4-BE49-F238E27FC236}">
                  <a16:creationId xmlns:a16="http://schemas.microsoft.com/office/drawing/2014/main" id="{73F44186-913F-9552-77DB-963B1E006B85}"/>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2" name="Triangle 541">
              <a:extLst>
                <a:ext uri="{FF2B5EF4-FFF2-40B4-BE49-F238E27FC236}">
                  <a16:creationId xmlns:a16="http://schemas.microsoft.com/office/drawing/2014/main" id="{C9DD9253-5214-E17B-058B-7CD642724457}"/>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3" name="Triangle 542">
              <a:extLst>
                <a:ext uri="{FF2B5EF4-FFF2-40B4-BE49-F238E27FC236}">
                  <a16:creationId xmlns:a16="http://schemas.microsoft.com/office/drawing/2014/main" id="{718E6815-29BE-24F1-0BB7-E5A31C370940}"/>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4" name="Triangle 543">
              <a:extLst>
                <a:ext uri="{FF2B5EF4-FFF2-40B4-BE49-F238E27FC236}">
                  <a16:creationId xmlns:a16="http://schemas.microsoft.com/office/drawing/2014/main" id="{0EC263E4-ADE9-F81D-A87F-909EEA23F103}"/>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5" name="Triangle 544">
              <a:extLst>
                <a:ext uri="{FF2B5EF4-FFF2-40B4-BE49-F238E27FC236}">
                  <a16:creationId xmlns:a16="http://schemas.microsoft.com/office/drawing/2014/main" id="{3808FD15-09A9-109F-AEF8-C6FF7E6AF108}"/>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6" name="Triangle 545">
              <a:extLst>
                <a:ext uri="{FF2B5EF4-FFF2-40B4-BE49-F238E27FC236}">
                  <a16:creationId xmlns:a16="http://schemas.microsoft.com/office/drawing/2014/main" id="{56EC3068-8068-DA7E-DF1A-C2E8A0A2C3D2}"/>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7" name="Triangle 546">
              <a:extLst>
                <a:ext uri="{FF2B5EF4-FFF2-40B4-BE49-F238E27FC236}">
                  <a16:creationId xmlns:a16="http://schemas.microsoft.com/office/drawing/2014/main" id="{013CBFF2-1FC8-7EA0-3E8E-98A9DCDA1B98}"/>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8" name="Triangle 547">
              <a:extLst>
                <a:ext uri="{FF2B5EF4-FFF2-40B4-BE49-F238E27FC236}">
                  <a16:creationId xmlns:a16="http://schemas.microsoft.com/office/drawing/2014/main" id="{9A8DC696-B62B-8F56-9114-90EE1460C77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9" name="Triangle 548">
              <a:extLst>
                <a:ext uri="{FF2B5EF4-FFF2-40B4-BE49-F238E27FC236}">
                  <a16:creationId xmlns:a16="http://schemas.microsoft.com/office/drawing/2014/main" id="{8D0D488F-5DD8-7A3C-B84D-D74BF32061A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0" name="Triangle 549">
              <a:extLst>
                <a:ext uri="{FF2B5EF4-FFF2-40B4-BE49-F238E27FC236}">
                  <a16:creationId xmlns:a16="http://schemas.microsoft.com/office/drawing/2014/main" id="{91E0988E-F6E7-CDD7-EFAA-2E7EA6ADE495}"/>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1" name="Triangle 550">
              <a:extLst>
                <a:ext uri="{FF2B5EF4-FFF2-40B4-BE49-F238E27FC236}">
                  <a16:creationId xmlns:a16="http://schemas.microsoft.com/office/drawing/2014/main" id="{188E9079-F39B-8135-186F-684FB587C992}"/>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2" name="Triangle 551">
              <a:extLst>
                <a:ext uri="{FF2B5EF4-FFF2-40B4-BE49-F238E27FC236}">
                  <a16:creationId xmlns:a16="http://schemas.microsoft.com/office/drawing/2014/main" id="{F7F24BB8-270A-6763-D778-0EA7873009C8}"/>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3" name="Triangle 552">
              <a:extLst>
                <a:ext uri="{FF2B5EF4-FFF2-40B4-BE49-F238E27FC236}">
                  <a16:creationId xmlns:a16="http://schemas.microsoft.com/office/drawing/2014/main" id="{D29852FD-57E1-C94B-21F9-FA11CD4F6307}"/>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4" name="Triangle 553">
              <a:extLst>
                <a:ext uri="{FF2B5EF4-FFF2-40B4-BE49-F238E27FC236}">
                  <a16:creationId xmlns:a16="http://schemas.microsoft.com/office/drawing/2014/main" id="{628D46D1-CDA9-F098-376E-F54DAB5BF67A}"/>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5" name="Triangle 554">
              <a:extLst>
                <a:ext uri="{FF2B5EF4-FFF2-40B4-BE49-F238E27FC236}">
                  <a16:creationId xmlns:a16="http://schemas.microsoft.com/office/drawing/2014/main" id="{AFAFDE95-48DB-2603-36DC-A51C35160E3A}"/>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6" name="Triangle 555">
              <a:extLst>
                <a:ext uri="{FF2B5EF4-FFF2-40B4-BE49-F238E27FC236}">
                  <a16:creationId xmlns:a16="http://schemas.microsoft.com/office/drawing/2014/main" id="{0FC73650-0014-C03F-126E-802660B1BD36}"/>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7" name="Triangle 556">
              <a:extLst>
                <a:ext uri="{FF2B5EF4-FFF2-40B4-BE49-F238E27FC236}">
                  <a16:creationId xmlns:a16="http://schemas.microsoft.com/office/drawing/2014/main" id="{E5E7A876-9137-9F4D-ABD7-43BBBD17E115}"/>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8" name="Triangle 557">
              <a:extLst>
                <a:ext uri="{FF2B5EF4-FFF2-40B4-BE49-F238E27FC236}">
                  <a16:creationId xmlns:a16="http://schemas.microsoft.com/office/drawing/2014/main" id="{774BCB44-C09C-0B28-40B5-814F9C38ED0F}"/>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9" name="Triangle 558">
              <a:extLst>
                <a:ext uri="{FF2B5EF4-FFF2-40B4-BE49-F238E27FC236}">
                  <a16:creationId xmlns:a16="http://schemas.microsoft.com/office/drawing/2014/main" id="{F516128F-CB30-DD3A-F8E6-69683D514815}"/>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0" name="Triangle 559">
              <a:extLst>
                <a:ext uri="{FF2B5EF4-FFF2-40B4-BE49-F238E27FC236}">
                  <a16:creationId xmlns:a16="http://schemas.microsoft.com/office/drawing/2014/main" id="{A9F44691-EFA5-8EAA-EAD1-63663A979740}"/>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1" name="Triangle 560">
              <a:extLst>
                <a:ext uri="{FF2B5EF4-FFF2-40B4-BE49-F238E27FC236}">
                  <a16:creationId xmlns:a16="http://schemas.microsoft.com/office/drawing/2014/main" id="{D3F5C3DB-1FBF-0113-557B-460394489231}"/>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2" name="Triangle 561">
              <a:extLst>
                <a:ext uri="{FF2B5EF4-FFF2-40B4-BE49-F238E27FC236}">
                  <a16:creationId xmlns:a16="http://schemas.microsoft.com/office/drawing/2014/main" id="{2A41801D-E848-4E72-F4C8-90BC6170C5F6}"/>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 name="Triangle 562">
              <a:extLst>
                <a:ext uri="{FF2B5EF4-FFF2-40B4-BE49-F238E27FC236}">
                  <a16:creationId xmlns:a16="http://schemas.microsoft.com/office/drawing/2014/main" id="{C174BDEF-6BDB-7292-00D5-3ED3AA4CBE5F}"/>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4" name="Triangle 563">
              <a:extLst>
                <a:ext uri="{FF2B5EF4-FFF2-40B4-BE49-F238E27FC236}">
                  <a16:creationId xmlns:a16="http://schemas.microsoft.com/office/drawing/2014/main" id="{6B7473F6-4F6F-FCEB-C6D6-6B5CCB754299}"/>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5" name="Triangle 564">
              <a:extLst>
                <a:ext uri="{FF2B5EF4-FFF2-40B4-BE49-F238E27FC236}">
                  <a16:creationId xmlns:a16="http://schemas.microsoft.com/office/drawing/2014/main" id="{D7F72DCB-D0FD-636A-C462-49D5F2F81790}"/>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6" name="Triangle 565">
              <a:extLst>
                <a:ext uri="{FF2B5EF4-FFF2-40B4-BE49-F238E27FC236}">
                  <a16:creationId xmlns:a16="http://schemas.microsoft.com/office/drawing/2014/main" id="{A9F49778-2007-FB1A-41B9-FB272A8705CA}"/>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7" name="Triangle 566">
              <a:extLst>
                <a:ext uri="{FF2B5EF4-FFF2-40B4-BE49-F238E27FC236}">
                  <a16:creationId xmlns:a16="http://schemas.microsoft.com/office/drawing/2014/main" id="{631D4DDE-16CE-25A6-53A6-7BED16A162F8}"/>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8" name="Triangle 567">
              <a:extLst>
                <a:ext uri="{FF2B5EF4-FFF2-40B4-BE49-F238E27FC236}">
                  <a16:creationId xmlns:a16="http://schemas.microsoft.com/office/drawing/2014/main" id="{C5405A22-E317-27F1-DBE9-AEEC2616B336}"/>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9" name="Triangle 568">
              <a:extLst>
                <a:ext uri="{FF2B5EF4-FFF2-40B4-BE49-F238E27FC236}">
                  <a16:creationId xmlns:a16="http://schemas.microsoft.com/office/drawing/2014/main" id="{DE399C9D-28F0-0037-C857-500403599DE3}"/>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0" name="Triangle 569">
              <a:extLst>
                <a:ext uri="{FF2B5EF4-FFF2-40B4-BE49-F238E27FC236}">
                  <a16:creationId xmlns:a16="http://schemas.microsoft.com/office/drawing/2014/main" id="{281BBDF9-EBAF-1BD4-64EB-1B582C2DE32F}"/>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1" name="Triangle 570">
              <a:extLst>
                <a:ext uri="{FF2B5EF4-FFF2-40B4-BE49-F238E27FC236}">
                  <a16:creationId xmlns:a16="http://schemas.microsoft.com/office/drawing/2014/main" id="{839278D4-1A2E-F39C-87F5-ACD53B03FC3F}"/>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2" name="Triangle 571">
              <a:extLst>
                <a:ext uri="{FF2B5EF4-FFF2-40B4-BE49-F238E27FC236}">
                  <a16:creationId xmlns:a16="http://schemas.microsoft.com/office/drawing/2014/main" id="{F2C581F9-7ED9-D7F2-D567-44EDAFE72861}"/>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 name="Triangle 572">
              <a:extLst>
                <a:ext uri="{FF2B5EF4-FFF2-40B4-BE49-F238E27FC236}">
                  <a16:creationId xmlns:a16="http://schemas.microsoft.com/office/drawing/2014/main" id="{877FC375-84AD-34CC-A934-74618AF5996F}"/>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4" name="Triangle 573">
              <a:extLst>
                <a:ext uri="{FF2B5EF4-FFF2-40B4-BE49-F238E27FC236}">
                  <a16:creationId xmlns:a16="http://schemas.microsoft.com/office/drawing/2014/main" id="{48B73FEC-1A0D-77B3-D942-BE0942B77EE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5" name="Triangle 574">
              <a:extLst>
                <a:ext uri="{FF2B5EF4-FFF2-40B4-BE49-F238E27FC236}">
                  <a16:creationId xmlns:a16="http://schemas.microsoft.com/office/drawing/2014/main" id="{B6E3EC97-75DD-BE84-A0A8-821616395853}"/>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6" name="Triangle 575">
              <a:extLst>
                <a:ext uri="{FF2B5EF4-FFF2-40B4-BE49-F238E27FC236}">
                  <a16:creationId xmlns:a16="http://schemas.microsoft.com/office/drawing/2014/main" id="{79F2A4EF-5669-CBA7-2847-546FCE82A808}"/>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7" name="Triangle 576">
              <a:extLst>
                <a:ext uri="{FF2B5EF4-FFF2-40B4-BE49-F238E27FC236}">
                  <a16:creationId xmlns:a16="http://schemas.microsoft.com/office/drawing/2014/main" id="{425C7005-BA22-CB35-6B53-312CA2E9D114}"/>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8" name="Triangle 577">
              <a:extLst>
                <a:ext uri="{FF2B5EF4-FFF2-40B4-BE49-F238E27FC236}">
                  <a16:creationId xmlns:a16="http://schemas.microsoft.com/office/drawing/2014/main" id="{A9020B3C-1D6B-A55A-1128-C05E821053E5}"/>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9" name="Triangle 578">
              <a:extLst>
                <a:ext uri="{FF2B5EF4-FFF2-40B4-BE49-F238E27FC236}">
                  <a16:creationId xmlns:a16="http://schemas.microsoft.com/office/drawing/2014/main" id="{AA494328-247A-9201-57AB-50DBD6CFD186}"/>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0" name="Triangle 579">
              <a:extLst>
                <a:ext uri="{FF2B5EF4-FFF2-40B4-BE49-F238E27FC236}">
                  <a16:creationId xmlns:a16="http://schemas.microsoft.com/office/drawing/2014/main" id="{BC5FC162-D1C2-69BF-0EB1-FDBB87E8D5E6}"/>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1" name="Triangle 580">
              <a:extLst>
                <a:ext uri="{FF2B5EF4-FFF2-40B4-BE49-F238E27FC236}">
                  <a16:creationId xmlns:a16="http://schemas.microsoft.com/office/drawing/2014/main" id="{40C43347-5A8F-3DEF-E3FF-1475D3384DD7}"/>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2" name="Triangle 581">
              <a:extLst>
                <a:ext uri="{FF2B5EF4-FFF2-40B4-BE49-F238E27FC236}">
                  <a16:creationId xmlns:a16="http://schemas.microsoft.com/office/drawing/2014/main" id="{9FB7B0F1-6773-475C-D50B-B51D697915D4}"/>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 name="Triangle 582">
              <a:extLst>
                <a:ext uri="{FF2B5EF4-FFF2-40B4-BE49-F238E27FC236}">
                  <a16:creationId xmlns:a16="http://schemas.microsoft.com/office/drawing/2014/main" id="{B728E549-E8CD-D7A2-B018-3A1AD3963836}"/>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4" name="Triangle 583">
              <a:extLst>
                <a:ext uri="{FF2B5EF4-FFF2-40B4-BE49-F238E27FC236}">
                  <a16:creationId xmlns:a16="http://schemas.microsoft.com/office/drawing/2014/main" id="{D0BF6B6F-C322-A6B7-5E0D-6468DDC49E1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5" name="Triangle 584">
              <a:extLst>
                <a:ext uri="{FF2B5EF4-FFF2-40B4-BE49-F238E27FC236}">
                  <a16:creationId xmlns:a16="http://schemas.microsoft.com/office/drawing/2014/main" id="{F4DA690E-69AE-C7BD-5F46-C459AC978833}"/>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6" name="Triangle 585">
              <a:extLst>
                <a:ext uri="{FF2B5EF4-FFF2-40B4-BE49-F238E27FC236}">
                  <a16:creationId xmlns:a16="http://schemas.microsoft.com/office/drawing/2014/main" id="{3F7E9425-F6AE-5DD0-5123-782AFF2AD7F2}"/>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7" name="Triangle 586">
              <a:extLst>
                <a:ext uri="{FF2B5EF4-FFF2-40B4-BE49-F238E27FC236}">
                  <a16:creationId xmlns:a16="http://schemas.microsoft.com/office/drawing/2014/main" id="{9E31B5EB-B61B-4E32-64FD-179FE49372E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8" name="Triangle 587">
              <a:extLst>
                <a:ext uri="{FF2B5EF4-FFF2-40B4-BE49-F238E27FC236}">
                  <a16:creationId xmlns:a16="http://schemas.microsoft.com/office/drawing/2014/main" id="{AF7F9DBD-E6F9-DDBB-9BEE-34EA6AD2198C}"/>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9" name="Triangle 588">
              <a:extLst>
                <a:ext uri="{FF2B5EF4-FFF2-40B4-BE49-F238E27FC236}">
                  <a16:creationId xmlns:a16="http://schemas.microsoft.com/office/drawing/2014/main" id="{8886E7FA-BF6C-53C8-D56D-795BD70A481C}"/>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0" name="Triangle 589">
              <a:extLst>
                <a:ext uri="{FF2B5EF4-FFF2-40B4-BE49-F238E27FC236}">
                  <a16:creationId xmlns:a16="http://schemas.microsoft.com/office/drawing/2014/main" id="{447B93F0-2EBE-5F8B-1096-625227494A6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1" name="Triangle 590">
              <a:extLst>
                <a:ext uri="{FF2B5EF4-FFF2-40B4-BE49-F238E27FC236}">
                  <a16:creationId xmlns:a16="http://schemas.microsoft.com/office/drawing/2014/main" id="{88F8981E-4FFC-E74D-63E8-58A4144F7B23}"/>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2" name="Triangle 591">
              <a:extLst>
                <a:ext uri="{FF2B5EF4-FFF2-40B4-BE49-F238E27FC236}">
                  <a16:creationId xmlns:a16="http://schemas.microsoft.com/office/drawing/2014/main" id="{C3DD728C-4021-F09C-9AEE-553EDDAD35DC}"/>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3" name="Triangle 592">
              <a:extLst>
                <a:ext uri="{FF2B5EF4-FFF2-40B4-BE49-F238E27FC236}">
                  <a16:creationId xmlns:a16="http://schemas.microsoft.com/office/drawing/2014/main" id="{1D557385-951F-A8BD-345F-6338FAB0593E}"/>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 name="Triangle 593">
              <a:extLst>
                <a:ext uri="{FF2B5EF4-FFF2-40B4-BE49-F238E27FC236}">
                  <a16:creationId xmlns:a16="http://schemas.microsoft.com/office/drawing/2014/main" id="{D48740B2-69DC-9702-5EB4-B433A4C70EB8}"/>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5" name="Triangle 594">
              <a:extLst>
                <a:ext uri="{FF2B5EF4-FFF2-40B4-BE49-F238E27FC236}">
                  <a16:creationId xmlns:a16="http://schemas.microsoft.com/office/drawing/2014/main" id="{0DBB5FFE-8ED7-E043-4523-C87B1A0E7757}"/>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6" name="Triangle 595">
              <a:extLst>
                <a:ext uri="{FF2B5EF4-FFF2-40B4-BE49-F238E27FC236}">
                  <a16:creationId xmlns:a16="http://schemas.microsoft.com/office/drawing/2014/main" id="{60DC6720-7392-1D49-5E42-1ECF8F10E01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7" name="Triangle 596">
              <a:extLst>
                <a:ext uri="{FF2B5EF4-FFF2-40B4-BE49-F238E27FC236}">
                  <a16:creationId xmlns:a16="http://schemas.microsoft.com/office/drawing/2014/main" id="{728849BC-D9A9-DDB8-134B-0775E28DAD87}"/>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8" name="Triangle 597">
              <a:extLst>
                <a:ext uri="{FF2B5EF4-FFF2-40B4-BE49-F238E27FC236}">
                  <a16:creationId xmlns:a16="http://schemas.microsoft.com/office/drawing/2014/main" id="{CAA9372A-3E50-44C3-2C28-7D5C6A545DB7}"/>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9" name="Triangle 598">
              <a:extLst>
                <a:ext uri="{FF2B5EF4-FFF2-40B4-BE49-F238E27FC236}">
                  <a16:creationId xmlns:a16="http://schemas.microsoft.com/office/drawing/2014/main" id="{8C59CF8D-876C-012C-C4F4-F8079585EBFF}"/>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0" name="Triangle 599">
              <a:extLst>
                <a:ext uri="{FF2B5EF4-FFF2-40B4-BE49-F238E27FC236}">
                  <a16:creationId xmlns:a16="http://schemas.microsoft.com/office/drawing/2014/main" id="{120D7BE5-64DC-85BC-295E-135206F07608}"/>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1" name="Triangle 600">
              <a:extLst>
                <a:ext uri="{FF2B5EF4-FFF2-40B4-BE49-F238E27FC236}">
                  <a16:creationId xmlns:a16="http://schemas.microsoft.com/office/drawing/2014/main" id="{2E831134-0875-4FF6-3F3D-986CFDE5935B}"/>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2" name="Triangle 601">
              <a:extLst>
                <a:ext uri="{FF2B5EF4-FFF2-40B4-BE49-F238E27FC236}">
                  <a16:creationId xmlns:a16="http://schemas.microsoft.com/office/drawing/2014/main" id="{4CF53400-D9A1-B635-20E0-C0846E02B4A0}"/>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3" name="Triangle 602">
              <a:extLst>
                <a:ext uri="{FF2B5EF4-FFF2-40B4-BE49-F238E27FC236}">
                  <a16:creationId xmlns:a16="http://schemas.microsoft.com/office/drawing/2014/main" id="{230EA743-A2CB-2AF0-730C-39DDCB0CF91F}"/>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4" name="Triangle 603">
              <a:extLst>
                <a:ext uri="{FF2B5EF4-FFF2-40B4-BE49-F238E27FC236}">
                  <a16:creationId xmlns:a16="http://schemas.microsoft.com/office/drawing/2014/main" id="{28294C7E-66E7-312C-A74F-8E7C7A27FB76}"/>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5" name="Triangle 604">
              <a:extLst>
                <a:ext uri="{FF2B5EF4-FFF2-40B4-BE49-F238E27FC236}">
                  <a16:creationId xmlns:a16="http://schemas.microsoft.com/office/drawing/2014/main" id="{ED40275A-A5A5-5BB3-ABF2-FFDF5F6590D1}"/>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6" name="Triangle 605">
              <a:extLst>
                <a:ext uri="{FF2B5EF4-FFF2-40B4-BE49-F238E27FC236}">
                  <a16:creationId xmlns:a16="http://schemas.microsoft.com/office/drawing/2014/main" id="{C6695274-47B0-83F1-0299-AF174149A9B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7" name="Triangle 606">
              <a:extLst>
                <a:ext uri="{FF2B5EF4-FFF2-40B4-BE49-F238E27FC236}">
                  <a16:creationId xmlns:a16="http://schemas.microsoft.com/office/drawing/2014/main" id="{99D6A836-E30A-396D-0D0D-691A5E89037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8" name="Triangle 607">
              <a:extLst>
                <a:ext uri="{FF2B5EF4-FFF2-40B4-BE49-F238E27FC236}">
                  <a16:creationId xmlns:a16="http://schemas.microsoft.com/office/drawing/2014/main" id="{A98A4A52-92F5-EAE5-AB48-018ED7876D0B}"/>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9" name="Triangle 608">
              <a:extLst>
                <a:ext uri="{FF2B5EF4-FFF2-40B4-BE49-F238E27FC236}">
                  <a16:creationId xmlns:a16="http://schemas.microsoft.com/office/drawing/2014/main" id="{D246F20C-90D0-110A-DEFA-62C14401C8DF}"/>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0" name="Triangle 609">
              <a:extLst>
                <a:ext uri="{FF2B5EF4-FFF2-40B4-BE49-F238E27FC236}">
                  <a16:creationId xmlns:a16="http://schemas.microsoft.com/office/drawing/2014/main" id="{18180CB9-3526-1AE3-0C96-BBCA056D67E3}"/>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1" name="Triangle 610">
              <a:extLst>
                <a:ext uri="{FF2B5EF4-FFF2-40B4-BE49-F238E27FC236}">
                  <a16:creationId xmlns:a16="http://schemas.microsoft.com/office/drawing/2014/main" id="{0B15BE9A-B6C4-FB39-5D2E-08027E5E724C}"/>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2" name="Triangle 611">
              <a:extLst>
                <a:ext uri="{FF2B5EF4-FFF2-40B4-BE49-F238E27FC236}">
                  <a16:creationId xmlns:a16="http://schemas.microsoft.com/office/drawing/2014/main" id="{87DBDD43-DB4E-A8A9-0B44-090AEB0FF65D}"/>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5" name="Triangle 904">
              <a:extLst>
                <a:ext uri="{FF2B5EF4-FFF2-40B4-BE49-F238E27FC236}">
                  <a16:creationId xmlns:a16="http://schemas.microsoft.com/office/drawing/2014/main" id="{2D072000-0F12-64F0-FD58-5E6AFE01B91A}"/>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6" name="Triangle 905">
              <a:extLst>
                <a:ext uri="{FF2B5EF4-FFF2-40B4-BE49-F238E27FC236}">
                  <a16:creationId xmlns:a16="http://schemas.microsoft.com/office/drawing/2014/main" id="{8886CA9A-7489-4E6C-4068-043AC35E605C}"/>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7" name="Triangle 906">
              <a:extLst>
                <a:ext uri="{FF2B5EF4-FFF2-40B4-BE49-F238E27FC236}">
                  <a16:creationId xmlns:a16="http://schemas.microsoft.com/office/drawing/2014/main" id="{1463A76B-F9C5-A399-76CA-180B6251333F}"/>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8" name="Triangle 907">
              <a:extLst>
                <a:ext uri="{FF2B5EF4-FFF2-40B4-BE49-F238E27FC236}">
                  <a16:creationId xmlns:a16="http://schemas.microsoft.com/office/drawing/2014/main" id="{CE8D6A7D-3881-56EF-0A16-6D3417574A76}"/>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9" name="Triangle 908">
              <a:extLst>
                <a:ext uri="{FF2B5EF4-FFF2-40B4-BE49-F238E27FC236}">
                  <a16:creationId xmlns:a16="http://schemas.microsoft.com/office/drawing/2014/main" id="{D3D0CD1F-8052-8718-F290-E3656F348421}"/>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0" name="Triangle 909">
              <a:extLst>
                <a:ext uri="{FF2B5EF4-FFF2-40B4-BE49-F238E27FC236}">
                  <a16:creationId xmlns:a16="http://schemas.microsoft.com/office/drawing/2014/main" id="{443BC229-AAC4-20B5-434E-B7C9600BC190}"/>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1" name="Triangle 910">
              <a:extLst>
                <a:ext uri="{FF2B5EF4-FFF2-40B4-BE49-F238E27FC236}">
                  <a16:creationId xmlns:a16="http://schemas.microsoft.com/office/drawing/2014/main" id="{684FD211-7B07-C6EA-C4C3-C9D03C3DDD45}"/>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2" name="Triangle 911">
              <a:extLst>
                <a:ext uri="{FF2B5EF4-FFF2-40B4-BE49-F238E27FC236}">
                  <a16:creationId xmlns:a16="http://schemas.microsoft.com/office/drawing/2014/main" id="{E6A2CC52-70A3-3A13-35CB-0C9CAA189A36}"/>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3" name="Triangle 912">
              <a:extLst>
                <a:ext uri="{FF2B5EF4-FFF2-40B4-BE49-F238E27FC236}">
                  <a16:creationId xmlns:a16="http://schemas.microsoft.com/office/drawing/2014/main" id="{D20DCD60-2425-B06C-1BE5-82554A8DF514}"/>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4" name="Triangle 913">
              <a:extLst>
                <a:ext uri="{FF2B5EF4-FFF2-40B4-BE49-F238E27FC236}">
                  <a16:creationId xmlns:a16="http://schemas.microsoft.com/office/drawing/2014/main" id="{BC09251B-677A-554F-6F38-DD980582E557}"/>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5" name="Triangle 914">
              <a:extLst>
                <a:ext uri="{FF2B5EF4-FFF2-40B4-BE49-F238E27FC236}">
                  <a16:creationId xmlns:a16="http://schemas.microsoft.com/office/drawing/2014/main" id="{A3685D34-1EBA-961D-CF6D-F8E75442D62D}"/>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6" name="Triangle 915">
              <a:extLst>
                <a:ext uri="{FF2B5EF4-FFF2-40B4-BE49-F238E27FC236}">
                  <a16:creationId xmlns:a16="http://schemas.microsoft.com/office/drawing/2014/main" id="{4B35912B-899E-F8F4-EB6E-B2EEF767C949}"/>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7" name="Triangle 916">
              <a:extLst>
                <a:ext uri="{FF2B5EF4-FFF2-40B4-BE49-F238E27FC236}">
                  <a16:creationId xmlns:a16="http://schemas.microsoft.com/office/drawing/2014/main" id="{2D2586D8-D242-3978-FD4C-352E46BFE2F8}"/>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8" name="Triangle 917">
              <a:extLst>
                <a:ext uri="{FF2B5EF4-FFF2-40B4-BE49-F238E27FC236}">
                  <a16:creationId xmlns:a16="http://schemas.microsoft.com/office/drawing/2014/main" id="{DDD79BC2-6A46-EC62-0ECB-DBAFE8BF103A}"/>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riangle 918">
              <a:extLst>
                <a:ext uri="{FF2B5EF4-FFF2-40B4-BE49-F238E27FC236}">
                  <a16:creationId xmlns:a16="http://schemas.microsoft.com/office/drawing/2014/main" id="{DA218C39-C696-C5F9-99EC-E7E2CE0E8DC7}"/>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0" name="Triangle 919">
              <a:extLst>
                <a:ext uri="{FF2B5EF4-FFF2-40B4-BE49-F238E27FC236}">
                  <a16:creationId xmlns:a16="http://schemas.microsoft.com/office/drawing/2014/main" id="{E441CD2C-B981-1D3C-8257-8115E64F991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 name="Triangle 920">
              <a:extLst>
                <a:ext uri="{FF2B5EF4-FFF2-40B4-BE49-F238E27FC236}">
                  <a16:creationId xmlns:a16="http://schemas.microsoft.com/office/drawing/2014/main" id="{24671C1A-66E9-FDA6-4EBE-B03BC58EE1BA}"/>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 name="Triangle 921">
              <a:extLst>
                <a:ext uri="{FF2B5EF4-FFF2-40B4-BE49-F238E27FC236}">
                  <a16:creationId xmlns:a16="http://schemas.microsoft.com/office/drawing/2014/main" id="{7EDC2755-74BE-E60D-DA23-91CD27C48FED}"/>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3" name="Triangle 922">
              <a:extLst>
                <a:ext uri="{FF2B5EF4-FFF2-40B4-BE49-F238E27FC236}">
                  <a16:creationId xmlns:a16="http://schemas.microsoft.com/office/drawing/2014/main" id="{5E2B03F2-646E-3D5F-6F06-D27B3BCE4B5E}"/>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4" name="Triangle 923">
              <a:extLst>
                <a:ext uri="{FF2B5EF4-FFF2-40B4-BE49-F238E27FC236}">
                  <a16:creationId xmlns:a16="http://schemas.microsoft.com/office/drawing/2014/main" id="{89FB8946-A994-64E7-673A-920A837132A6}"/>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5" name="Triangle 924">
              <a:extLst>
                <a:ext uri="{FF2B5EF4-FFF2-40B4-BE49-F238E27FC236}">
                  <a16:creationId xmlns:a16="http://schemas.microsoft.com/office/drawing/2014/main" id="{6D28EE7D-DDA2-7167-741F-BC8D09C1C2AB}"/>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6" name="Triangle 925">
              <a:extLst>
                <a:ext uri="{FF2B5EF4-FFF2-40B4-BE49-F238E27FC236}">
                  <a16:creationId xmlns:a16="http://schemas.microsoft.com/office/drawing/2014/main" id="{6A37D805-E50F-2840-CEAD-940D0B4F6A0D}"/>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 name="Triangle 926">
              <a:extLst>
                <a:ext uri="{FF2B5EF4-FFF2-40B4-BE49-F238E27FC236}">
                  <a16:creationId xmlns:a16="http://schemas.microsoft.com/office/drawing/2014/main" id="{121F0D34-7FDF-93EA-4913-A582B10E1C54}"/>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8" name="Triangle 927">
              <a:extLst>
                <a:ext uri="{FF2B5EF4-FFF2-40B4-BE49-F238E27FC236}">
                  <a16:creationId xmlns:a16="http://schemas.microsoft.com/office/drawing/2014/main" id="{B176B060-1699-6BAC-6EC9-31EB6C5D1913}"/>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9" name="Triangle 928">
              <a:extLst>
                <a:ext uri="{FF2B5EF4-FFF2-40B4-BE49-F238E27FC236}">
                  <a16:creationId xmlns:a16="http://schemas.microsoft.com/office/drawing/2014/main" id="{4A2A2B2A-EB45-66EC-4261-613462F724D8}"/>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0" name="Triangle 929">
              <a:extLst>
                <a:ext uri="{FF2B5EF4-FFF2-40B4-BE49-F238E27FC236}">
                  <a16:creationId xmlns:a16="http://schemas.microsoft.com/office/drawing/2014/main" id="{97C098D8-D0AA-82E1-72D3-9FAEB5C3EA35}"/>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 name="Triangle 930">
              <a:extLst>
                <a:ext uri="{FF2B5EF4-FFF2-40B4-BE49-F238E27FC236}">
                  <a16:creationId xmlns:a16="http://schemas.microsoft.com/office/drawing/2014/main" id="{288B4659-B6B2-AC16-BD7C-ED7319F8D15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2" name="Triangle 931">
              <a:extLst>
                <a:ext uri="{FF2B5EF4-FFF2-40B4-BE49-F238E27FC236}">
                  <a16:creationId xmlns:a16="http://schemas.microsoft.com/office/drawing/2014/main" id="{51F9C7CD-D799-9D90-165E-AF85E04FD752}"/>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3" name="Triangle 932">
              <a:extLst>
                <a:ext uri="{FF2B5EF4-FFF2-40B4-BE49-F238E27FC236}">
                  <a16:creationId xmlns:a16="http://schemas.microsoft.com/office/drawing/2014/main" id="{0028D15E-6009-E857-4399-9EE823E4F4E4}"/>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4" name="Triangle 933">
              <a:extLst>
                <a:ext uri="{FF2B5EF4-FFF2-40B4-BE49-F238E27FC236}">
                  <a16:creationId xmlns:a16="http://schemas.microsoft.com/office/drawing/2014/main" id="{D9E122DB-D1A8-3F9B-D063-4F1109A8B27F}"/>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5" name="Triangle 934">
              <a:extLst>
                <a:ext uri="{FF2B5EF4-FFF2-40B4-BE49-F238E27FC236}">
                  <a16:creationId xmlns:a16="http://schemas.microsoft.com/office/drawing/2014/main" id="{6B39D7AA-CC8B-88E7-2C2B-F2D1B7993593}"/>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6" name="Triangle 935">
              <a:extLst>
                <a:ext uri="{FF2B5EF4-FFF2-40B4-BE49-F238E27FC236}">
                  <a16:creationId xmlns:a16="http://schemas.microsoft.com/office/drawing/2014/main" id="{283C7FDA-B52F-A496-9863-924261333B8E}"/>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7" name="Triangle 936">
              <a:extLst>
                <a:ext uri="{FF2B5EF4-FFF2-40B4-BE49-F238E27FC236}">
                  <a16:creationId xmlns:a16="http://schemas.microsoft.com/office/drawing/2014/main" id="{32E1945E-F59B-BF88-8347-ADD5C252CF12}"/>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8" name="Triangle 937">
              <a:extLst>
                <a:ext uri="{FF2B5EF4-FFF2-40B4-BE49-F238E27FC236}">
                  <a16:creationId xmlns:a16="http://schemas.microsoft.com/office/drawing/2014/main" id="{12BE0A1B-0EBB-3623-6FCA-DD98A614CAA0}"/>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9" name="Triangle 938">
              <a:extLst>
                <a:ext uri="{FF2B5EF4-FFF2-40B4-BE49-F238E27FC236}">
                  <a16:creationId xmlns:a16="http://schemas.microsoft.com/office/drawing/2014/main" id="{62C48077-8D4E-1D76-2EC7-BD021845DE3C}"/>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0" name="Triangle 939">
              <a:extLst>
                <a:ext uri="{FF2B5EF4-FFF2-40B4-BE49-F238E27FC236}">
                  <a16:creationId xmlns:a16="http://schemas.microsoft.com/office/drawing/2014/main" id="{C41084B6-5A26-D88D-634E-32F3B1702C4D}"/>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1" name="Triangle 940">
              <a:extLst>
                <a:ext uri="{FF2B5EF4-FFF2-40B4-BE49-F238E27FC236}">
                  <a16:creationId xmlns:a16="http://schemas.microsoft.com/office/drawing/2014/main" id="{AEE6411E-A023-A21D-42E7-0897D6CAF212}"/>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2" name="Triangle 941">
              <a:extLst>
                <a:ext uri="{FF2B5EF4-FFF2-40B4-BE49-F238E27FC236}">
                  <a16:creationId xmlns:a16="http://schemas.microsoft.com/office/drawing/2014/main" id="{7DD18765-B783-53B0-84E9-C8C71FE558EF}"/>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3" name="Triangle 942">
              <a:extLst>
                <a:ext uri="{FF2B5EF4-FFF2-40B4-BE49-F238E27FC236}">
                  <a16:creationId xmlns:a16="http://schemas.microsoft.com/office/drawing/2014/main" id="{2B1BE809-5E9D-A377-C03B-6CD38FAB3934}"/>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4" name="Triangle 943">
              <a:extLst>
                <a:ext uri="{FF2B5EF4-FFF2-40B4-BE49-F238E27FC236}">
                  <a16:creationId xmlns:a16="http://schemas.microsoft.com/office/drawing/2014/main" id="{8BB55544-0301-5423-2BCE-61D4C851B6FA}"/>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5" name="Triangle 944">
              <a:extLst>
                <a:ext uri="{FF2B5EF4-FFF2-40B4-BE49-F238E27FC236}">
                  <a16:creationId xmlns:a16="http://schemas.microsoft.com/office/drawing/2014/main" id="{B1D81A58-0C4D-714F-5589-906B53E6F011}"/>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6" name="Triangle 945">
              <a:extLst>
                <a:ext uri="{FF2B5EF4-FFF2-40B4-BE49-F238E27FC236}">
                  <a16:creationId xmlns:a16="http://schemas.microsoft.com/office/drawing/2014/main" id="{5D7659A8-1B31-0E13-DC17-2B45032CA995}"/>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riangle 946">
              <a:extLst>
                <a:ext uri="{FF2B5EF4-FFF2-40B4-BE49-F238E27FC236}">
                  <a16:creationId xmlns:a16="http://schemas.microsoft.com/office/drawing/2014/main" id="{BC05A851-571B-433A-6C50-C9737570BDB1}"/>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8" name="Triangle 947">
              <a:extLst>
                <a:ext uri="{FF2B5EF4-FFF2-40B4-BE49-F238E27FC236}">
                  <a16:creationId xmlns:a16="http://schemas.microsoft.com/office/drawing/2014/main" id="{38343247-E04B-366D-2F1B-BD15E2D0841E}"/>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9" name="Triangle 948">
              <a:extLst>
                <a:ext uri="{FF2B5EF4-FFF2-40B4-BE49-F238E27FC236}">
                  <a16:creationId xmlns:a16="http://schemas.microsoft.com/office/drawing/2014/main" id="{24A9D800-DB5D-FBD8-DFE4-93D04BA5D069}"/>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0" name="Triangle 949">
              <a:extLst>
                <a:ext uri="{FF2B5EF4-FFF2-40B4-BE49-F238E27FC236}">
                  <a16:creationId xmlns:a16="http://schemas.microsoft.com/office/drawing/2014/main" id="{9F403FC8-D0D9-7C30-F9D2-BC4BD83C9C3B}"/>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1" name="Triangle 950">
              <a:extLst>
                <a:ext uri="{FF2B5EF4-FFF2-40B4-BE49-F238E27FC236}">
                  <a16:creationId xmlns:a16="http://schemas.microsoft.com/office/drawing/2014/main" id="{437A36B4-5AB4-437A-EC89-8809405A6F8A}"/>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2" name="Triangle 951">
              <a:extLst>
                <a:ext uri="{FF2B5EF4-FFF2-40B4-BE49-F238E27FC236}">
                  <a16:creationId xmlns:a16="http://schemas.microsoft.com/office/drawing/2014/main" id="{EAE2C8CF-3897-A43F-A8C9-9219D766163B}"/>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3" name="Triangle 952">
              <a:extLst>
                <a:ext uri="{FF2B5EF4-FFF2-40B4-BE49-F238E27FC236}">
                  <a16:creationId xmlns:a16="http://schemas.microsoft.com/office/drawing/2014/main" id="{30DCE04E-14BC-79E6-2200-A57F3B508B2D}"/>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4" name="Triangle 953">
              <a:extLst>
                <a:ext uri="{FF2B5EF4-FFF2-40B4-BE49-F238E27FC236}">
                  <a16:creationId xmlns:a16="http://schemas.microsoft.com/office/drawing/2014/main" id="{C57D008E-B341-1BEF-7AA7-5453D4F4A593}"/>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5" name="Triangle 954">
              <a:extLst>
                <a:ext uri="{FF2B5EF4-FFF2-40B4-BE49-F238E27FC236}">
                  <a16:creationId xmlns:a16="http://schemas.microsoft.com/office/drawing/2014/main" id="{4D08E5BC-1A3A-86E6-EDBA-5432EB72AE1B}"/>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6" name="Triangle 955">
              <a:extLst>
                <a:ext uri="{FF2B5EF4-FFF2-40B4-BE49-F238E27FC236}">
                  <a16:creationId xmlns:a16="http://schemas.microsoft.com/office/drawing/2014/main" id="{AA4F3DA9-AE96-31E8-34D0-31D2F5D9004D}"/>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7" name="Triangle 956">
              <a:extLst>
                <a:ext uri="{FF2B5EF4-FFF2-40B4-BE49-F238E27FC236}">
                  <a16:creationId xmlns:a16="http://schemas.microsoft.com/office/drawing/2014/main" id="{76C61252-09C8-3309-4585-2A7C8048B24F}"/>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8" name="Triangle 957">
              <a:extLst>
                <a:ext uri="{FF2B5EF4-FFF2-40B4-BE49-F238E27FC236}">
                  <a16:creationId xmlns:a16="http://schemas.microsoft.com/office/drawing/2014/main" id="{DCB09502-4566-0462-5A12-C8F326C81F20}"/>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9" name="Triangle 958">
              <a:extLst>
                <a:ext uri="{FF2B5EF4-FFF2-40B4-BE49-F238E27FC236}">
                  <a16:creationId xmlns:a16="http://schemas.microsoft.com/office/drawing/2014/main" id="{D0D23B5B-B37F-3F18-5A3C-01B6BAF61E92}"/>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0" name="Triangle 959">
              <a:extLst>
                <a:ext uri="{FF2B5EF4-FFF2-40B4-BE49-F238E27FC236}">
                  <a16:creationId xmlns:a16="http://schemas.microsoft.com/office/drawing/2014/main" id="{4AC4D887-1CE1-8564-EC92-6865942B2D08}"/>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1" name="Triangle 960">
              <a:extLst>
                <a:ext uri="{FF2B5EF4-FFF2-40B4-BE49-F238E27FC236}">
                  <a16:creationId xmlns:a16="http://schemas.microsoft.com/office/drawing/2014/main" id="{2976BF3C-E4D1-9266-8AE8-C3CAFF5BA116}"/>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2" name="Triangle 961">
              <a:extLst>
                <a:ext uri="{FF2B5EF4-FFF2-40B4-BE49-F238E27FC236}">
                  <a16:creationId xmlns:a16="http://schemas.microsoft.com/office/drawing/2014/main" id="{8F1DE20F-B191-6B08-3F82-36967536B24C}"/>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3" name="Triangle 962">
              <a:extLst>
                <a:ext uri="{FF2B5EF4-FFF2-40B4-BE49-F238E27FC236}">
                  <a16:creationId xmlns:a16="http://schemas.microsoft.com/office/drawing/2014/main" id="{C4D06E45-ECFD-C35C-A529-C54B3A21FDDC}"/>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4" name="Triangle 963">
              <a:extLst>
                <a:ext uri="{FF2B5EF4-FFF2-40B4-BE49-F238E27FC236}">
                  <a16:creationId xmlns:a16="http://schemas.microsoft.com/office/drawing/2014/main" id="{D260B90B-1B51-EACE-8C3D-4A91D092DAE6}"/>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5" name="Triangle 964">
              <a:extLst>
                <a:ext uri="{FF2B5EF4-FFF2-40B4-BE49-F238E27FC236}">
                  <a16:creationId xmlns:a16="http://schemas.microsoft.com/office/drawing/2014/main" id="{9CD5D014-AB55-F43A-98E6-5B804717CB41}"/>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riangle 965">
              <a:extLst>
                <a:ext uri="{FF2B5EF4-FFF2-40B4-BE49-F238E27FC236}">
                  <a16:creationId xmlns:a16="http://schemas.microsoft.com/office/drawing/2014/main" id="{80E5F3CA-72DB-5502-9A57-9EA38665192F}"/>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7" name="Triangle 966">
              <a:extLst>
                <a:ext uri="{FF2B5EF4-FFF2-40B4-BE49-F238E27FC236}">
                  <a16:creationId xmlns:a16="http://schemas.microsoft.com/office/drawing/2014/main" id="{6B51508E-D4E0-2426-A0A0-0C95A145122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8" name="Triangle 967">
              <a:extLst>
                <a:ext uri="{FF2B5EF4-FFF2-40B4-BE49-F238E27FC236}">
                  <a16:creationId xmlns:a16="http://schemas.microsoft.com/office/drawing/2014/main" id="{B4D98FB5-6265-03EF-D749-28C5046AC862}"/>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9" name="Triangle 968">
              <a:extLst>
                <a:ext uri="{FF2B5EF4-FFF2-40B4-BE49-F238E27FC236}">
                  <a16:creationId xmlns:a16="http://schemas.microsoft.com/office/drawing/2014/main" id="{E08B8294-C322-FEF3-013B-011D53857E7A}"/>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0" name="Triangle 969">
              <a:extLst>
                <a:ext uri="{FF2B5EF4-FFF2-40B4-BE49-F238E27FC236}">
                  <a16:creationId xmlns:a16="http://schemas.microsoft.com/office/drawing/2014/main" id="{268300B2-4957-2152-5B13-B989EF5F5E71}"/>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1" name="Triangle 970">
              <a:extLst>
                <a:ext uri="{FF2B5EF4-FFF2-40B4-BE49-F238E27FC236}">
                  <a16:creationId xmlns:a16="http://schemas.microsoft.com/office/drawing/2014/main" id="{22E70391-378B-1158-A874-9CFF1219D0F3}"/>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2" name="Triangle 971">
              <a:extLst>
                <a:ext uri="{FF2B5EF4-FFF2-40B4-BE49-F238E27FC236}">
                  <a16:creationId xmlns:a16="http://schemas.microsoft.com/office/drawing/2014/main" id="{478E50A7-6D11-0EFF-DE57-D85F14584F23}"/>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3" name="Triangle 972">
              <a:extLst>
                <a:ext uri="{FF2B5EF4-FFF2-40B4-BE49-F238E27FC236}">
                  <a16:creationId xmlns:a16="http://schemas.microsoft.com/office/drawing/2014/main" id="{E2B55C8E-4C22-A447-53C9-8A59E4354E22}"/>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riangle 973">
              <a:extLst>
                <a:ext uri="{FF2B5EF4-FFF2-40B4-BE49-F238E27FC236}">
                  <a16:creationId xmlns:a16="http://schemas.microsoft.com/office/drawing/2014/main" id="{2E6D54E4-C1F2-1D65-2026-7EC3C2B22DC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riangle 974">
              <a:extLst>
                <a:ext uri="{FF2B5EF4-FFF2-40B4-BE49-F238E27FC236}">
                  <a16:creationId xmlns:a16="http://schemas.microsoft.com/office/drawing/2014/main" id="{27137E16-1C6F-D743-8724-083972063CF5}"/>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6" name="Triangle 975">
              <a:extLst>
                <a:ext uri="{FF2B5EF4-FFF2-40B4-BE49-F238E27FC236}">
                  <a16:creationId xmlns:a16="http://schemas.microsoft.com/office/drawing/2014/main" id="{C778257A-12B2-F762-45E9-F08400EC2B3C}"/>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7" name="Triangle 976">
              <a:extLst>
                <a:ext uri="{FF2B5EF4-FFF2-40B4-BE49-F238E27FC236}">
                  <a16:creationId xmlns:a16="http://schemas.microsoft.com/office/drawing/2014/main" id="{6B4796D2-6167-3C6B-BD35-0D3DE48A60BB}"/>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8" name="Triangle 977">
              <a:extLst>
                <a:ext uri="{FF2B5EF4-FFF2-40B4-BE49-F238E27FC236}">
                  <a16:creationId xmlns:a16="http://schemas.microsoft.com/office/drawing/2014/main" id="{180F5BDB-8ED0-52CF-5784-F703DC976EAE}"/>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9" name="Triangle 978">
              <a:extLst>
                <a:ext uri="{FF2B5EF4-FFF2-40B4-BE49-F238E27FC236}">
                  <a16:creationId xmlns:a16="http://schemas.microsoft.com/office/drawing/2014/main" id="{01AABAAC-4E10-23A1-DC72-218B5D0C10C2}"/>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0" name="Triangle 979">
              <a:extLst>
                <a:ext uri="{FF2B5EF4-FFF2-40B4-BE49-F238E27FC236}">
                  <a16:creationId xmlns:a16="http://schemas.microsoft.com/office/drawing/2014/main" id="{E0FA99DD-4567-E129-D1C1-7DC83E317459}"/>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riangle 980">
              <a:extLst>
                <a:ext uri="{FF2B5EF4-FFF2-40B4-BE49-F238E27FC236}">
                  <a16:creationId xmlns:a16="http://schemas.microsoft.com/office/drawing/2014/main" id="{D89F562A-EE4D-5F18-2D44-D87960608745}"/>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2" name="Triangle 981">
              <a:extLst>
                <a:ext uri="{FF2B5EF4-FFF2-40B4-BE49-F238E27FC236}">
                  <a16:creationId xmlns:a16="http://schemas.microsoft.com/office/drawing/2014/main" id="{EA6CFF03-7B4A-A36A-7A03-F5DFCCF67E0F}"/>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3" name="Triangle 982">
              <a:extLst>
                <a:ext uri="{FF2B5EF4-FFF2-40B4-BE49-F238E27FC236}">
                  <a16:creationId xmlns:a16="http://schemas.microsoft.com/office/drawing/2014/main" id="{ED0E8389-77DB-93E6-DD15-863C86D838C2}"/>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4" name="Triangle 983">
              <a:extLst>
                <a:ext uri="{FF2B5EF4-FFF2-40B4-BE49-F238E27FC236}">
                  <a16:creationId xmlns:a16="http://schemas.microsoft.com/office/drawing/2014/main" id="{CCE9E0AE-7E68-FA3A-B136-FA9CA7326059}"/>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5" name="Triangle 984">
              <a:extLst>
                <a:ext uri="{FF2B5EF4-FFF2-40B4-BE49-F238E27FC236}">
                  <a16:creationId xmlns:a16="http://schemas.microsoft.com/office/drawing/2014/main" id="{3B71AA18-7E7D-9918-93F4-9DFB7C601B61}"/>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6" name="Triangle 985">
              <a:extLst>
                <a:ext uri="{FF2B5EF4-FFF2-40B4-BE49-F238E27FC236}">
                  <a16:creationId xmlns:a16="http://schemas.microsoft.com/office/drawing/2014/main" id="{1F901569-0F01-CC2C-1296-0AF0704C0052}"/>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7" name="Triangle 986">
              <a:extLst>
                <a:ext uri="{FF2B5EF4-FFF2-40B4-BE49-F238E27FC236}">
                  <a16:creationId xmlns:a16="http://schemas.microsoft.com/office/drawing/2014/main" id="{07D9FDA8-38CD-F27A-6058-A321ECC1350F}"/>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8" name="Triangle 987">
              <a:extLst>
                <a:ext uri="{FF2B5EF4-FFF2-40B4-BE49-F238E27FC236}">
                  <a16:creationId xmlns:a16="http://schemas.microsoft.com/office/drawing/2014/main" id="{9F75F8DE-F898-572A-CED5-C8F11639B756}"/>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9" name="Triangle 988">
              <a:extLst>
                <a:ext uri="{FF2B5EF4-FFF2-40B4-BE49-F238E27FC236}">
                  <a16:creationId xmlns:a16="http://schemas.microsoft.com/office/drawing/2014/main" id="{F6975D1F-57A8-19D5-6B09-63DE3C4508C7}"/>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0" name="Triangle 989">
              <a:extLst>
                <a:ext uri="{FF2B5EF4-FFF2-40B4-BE49-F238E27FC236}">
                  <a16:creationId xmlns:a16="http://schemas.microsoft.com/office/drawing/2014/main" id="{948148BC-D7F2-87D9-962C-82EF63FEFA69}"/>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riangle 990">
              <a:extLst>
                <a:ext uri="{FF2B5EF4-FFF2-40B4-BE49-F238E27FC236}">
                  <a16:creationId xmlns:a16="http://schemas.microsoft.com/office/drawing/2014/main" id="{AC4CACBA-B02A-4BF7-4834-49E482B20D72}"/>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2" name="Triangle 991">
              <a:extLst>
                <a:ext uri="{FF2B5EF4-FFF2-40B4-BE49-F238E27FC236}">
                  <a16:creationId xmlns:a16="http://schemas.microsoft.com/office/drawing/2014/main" id="{90D0F263-1029-15EA-1EBC-6C9836E0B2E5}"/>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 name="Triangle 992">
              <a:extLst>
                <a:ext uri="{FF2B5EF4-FFF2-40B4-BE49-F238E27FC236}">
                  <a16:creationId xmlns:a16="http://schemas.microsoft.com/office/drawing/2014/main" id="{9A1A0DB5-F53E-FBF5-BCC5-31DA497C2206}"/>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4" name="Triangle 993">
              <a:extLst>
                <a:ext uri="{FF2B5EF4-FFF2-40B4-BE49-F238E27FC236}">
                  <a16:creationId xmlns:a16="http://schemas.microsoft.com/office/drawing/2014/main" id="{07BFB43E-FE0A-C753-E198-7C764500C2DB}"/>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5" name="Triangle 994">
              <a:extLst>
                <a:ext uri="{FF2B5EF4-FFF2-40B4-BE49-F238E27FC236}">
                  <a16:creationId xmlns:a16="http://schemas.microsoft.com/office/drawing/2014/main" id="{8299A8B4-72D1-B314-D712-911591FE1296}"/>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riangle 995">
              <a:extLst>
                <a:ext uri="{FF2B5EF4-FFF2-40B4-BE49-F238E27FC236}">
                  <a16:creationId xmlns:a16="http://schemas.microsoft.com/office/drawing/2014/main" id="{0313DC77-E449-EBAC-99B8-31ED48C3BF2F}"/>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7" name="Triangle 996">
              <a:extLst>
                <a:ext uri="{FF2B5EF4-FFF2-40B4-BE49-F238E27FC236}">
                  <a16:creationId xmlns:a16="http://schemas.microsoft.com/office/drawing/2014/main" id="{B0C27890-3B25-DD91-07E5-9B50F77F17B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8" name="Triangle 997">
              <a:extLst>
                <a:ext uri="{FF2B5EF4-FFF2-40B4-BE49-F238E27FC236}">
                  <a16:creationId xmlns:a16="http://schemas.microsoft.com/office/drawing/2014/main" id="{EC7648C7-32E9-76A9-F7D0-F7D11EEC5B98}"/>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9" name="Triangle 998">
              <a:extLst>
                <a:ext uri="{FF2B5EF4-FFF2-40B4-BE49-F238E27FC236}">
                  <a16:creationId xmlns:a16="http://schemas.microsoft.com/office/drawing/2014/main" id="{8E6B6312-E62C-196B-0F2C-8D7F3393EFA8}"/>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riangle 999">
              <a:extLst>
                <a:ext uri="{FF2B5EF4-FFF2-40B4-BE49-F238E27FC236}">
                  <a16:creationId xmlns:a16="http://schemas.microsoft.com/office/drawing/2014/main" id="{7D2E5903-C558-3D5A-83D7-8FEBAFC4ABE8}"/>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1" name="Triangle 1000">
              <a:extLst>
                <a:ext uri="{FF2B5EF4-FFF2-40B4-BE49-F238E27FC236}">
                  <a16:creationId xmlns:a16="http://schemas.microsoft.com/office/drawing/2014/main" id="{58478F2A-218D-ECBC-3919-15F67EEBB16D}"/>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2" name="Triangle 1001">
              <a:extLst>
                <a:ext uri="{FF2B5EF4-FFF2-40B4-BE49-F238E27FC236}">
                  <a16:creationId xmlns:a16="http://schemas.microsoft.com/office/drawing/2014/main" id="{1DC78A9E-4B3F-1924-2659-00BD597B3667}"/>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3" name="Triangle 1002">
              <a:extLst>
                <a:ext uri="{FF2B5EF4-FFF2-40B4-BE49-F238E27FC236}">
                  <a16:creationId xmlns:a16="http://schemas.microsoft.com/office/drawing/2014/main" id="{76290D84-6858-F2A7-3A06-3DE7BF2B7D7D}"/>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4" name="Triangle 1003">
              <a:extLst>
                <a:ext uri="{FF2B5EF4-FFF2-40B4-BE49-F238E27FC236}">
                  <a16:creationId xmlns:a16="http://schemas.microsoft.com/office/drawing/2014/main" id="{81CF1975-DCDF-A467-81D3-6BFF4A78890C}"/>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5" name="Triangle 1004">
              <a:extLst>
                <a:ext uri="{FF2B5EF4-FFF2-40B4-BE49-F238E27FC236}">
                  <a16:creationId xmlns:a16="http://schemas.microsoft.com/office/drawing/2014/main" id="{D017F466-5EB8-2DB1-29FC-F1FEBE38834C}"/>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6" name="Triangle 1005">
              <a:extLst>
                <a:ext uri="{FF2B5EF4-FFF2-40B4-BE49-F238E27FC236}">
                  <a16:creationId xmlns:a16="http://schemas.microsoft.com/office/drawing/2014/main" id="{95D389BA-7295-A015-B561-98245B52D967}"/>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7" name="Triangle 1006">
              <a:extLst>
                <a:ext uri="{FF2B5EF4-FFF2-40B4-BE49-F238E27FC236}">
                  <a16:creationId xmlns:a16="http://schemas.microsoft.com/office/drawing/2014/main" id="{E545DEE9-1938-FBD9-6AE4-80283E44AAB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8" name="Triangle 1007">
              <a:extLst>
                <a:ext uri="{FF2B5EF4-FFF2-40B4-BE49-F238E27FC236}">
                  <a16:creationId xmlns:a16="http://schemas.microsoft.com/office/drawing/2014/main" id="{B56B5467-E1D2-BD52-B08D-A93BED851030}"/>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9" name="Triangle 1008">
              <a:extLst>
                <a:ext uri="{FF2B5EF4-FFF2-40B4-BE49-F238E27FC236}">
                  <a16:creationId xmlns:a16="http://schemas.microsoft.com/office/drawing/2014/main" id="{DB7FF743-5EDF-63B9-4C62-C8157FD67346}"/>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0" name="Triangle 1009">
              <a:extLst>
                <a:ext uri="{FF2B5EF4-FFF2-40B4-BE49-F238E27FC236}">
                  <a16:creationId xmlns:a16="http://schemas.microsoft.com/office/drawing/2014/main" id="{90475F18-96F1-7B0A-4D22-C2EF28B557DC}"/>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1" name="Triangle 1010">
              <a:extLst>
                <a:ext uri="{FF2B5EF4-FFF2-40B4-BE49-F238E27FC236}">
                  <a16:creationId xmlns:a16="http://schemas.microsoft.com/office/drawing/2014/main" id="{304BB1F0-F6BC-1A32-D18A-52E0E45DC77F}"/>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2" name="Triangle 1011">
              <a:extLst>
                <a:ext uri="{FF2B5EF4-FFF2-40B4-BE49-F238E27FC236}">
                  <a16:creationId xmlns:a16="http://schemas.microsoft.com/office/drawing/2014/main" id="{CDFF2D93-04C4-E742-39E5-EA7DCA9D397C}"/>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3" name="Triangle 1012">
              <a:extLst>
                <a:ext uri="{FF2B5EF4-FFF2-40B4-BE49-F238E27FC236}">
                  <a16:creationId xmlns:a16="http://schemas.microsoft.com/office/drawing/2014/main" id="{1C9D3420-0413-EF8F-8E5B-DBC13E9E2D59}"/>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4" name="Triangle 1013">
              <a:extLst>
                <a:ext uri="{FF2B5EF4-FFF2-40B4-BE49-F238E27FC236}">
                  <a16:creationId xmlns:a16="http://schemas.microsoft.com/office/drawing/2014/main" id="{18920999-4AD5-B077-0CF3-185727917D73}"/>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5" name="Triangle 1014">
              <a:extLst>
                <a:ext uri="{FF2B5EF4-FFF2-40B4-BE49-F238E27FC236}">
                  <a16:creationId xmlns:a16="http://schemas.microsoft.com/office/drawing/2014/main" id="{CCA8DD55-F044-2A0D-E6FD-A97754CFD6EC}"/>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6" name="Triangle 1015">
              <a:extLst>
                <a:ext uri="{FF2B5EF4-FFF2-40B4-BE49-F238E27FC236}">
                  <a16:creationId xmlns:a16="http://schemas.microsoft.com/office/drawing/2014/main" id="{BA44471E-5581-C39A-9899-69D508EFC7BF}"/>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7" name="Triangle 1016">
              <a:extLst>
                <a:ext uri="{FF2B5EF4-FFF2-40B4-BE49-F238E27FC236}">
                  <a16:creationId xmlns:a16="http://schemas.microsoft.com/office/drawing/2014/main" id="{37429C79-EF7C-8EBB-8FA7-0AE23E5808CC}"/>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riangle 1017">
              <a:extLst>
                <a:ext uri="{FF2B5EF4-FFF2-40B4-BE49-F238E27FC236}">
                  <a16:creationId xmlns:a16="http://schemas.microsoft.com/office/drawing/2014/main" id="{F686A51A-8CFE-F2EC-59B7-C3BF4DA0DACE}"/>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9" name="Triangle 1018">
              <a:extLst>
                <a:ext uri="{FF2B5EF4-FFF2-40B4-BE49-F238E27FC236}">
                  <a16:creationId xmlns:a16="http://schemas.microsoft.com/office/drawing/2014/main" id="{0B3A361A-D7CC-6828-C6AA-98CAA1BCFBC2}"/>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0" name="Triangle 1019">
              <a:extLst>
                <a:ext uri="{FF2B5EF4-FFF2-40B4-BE49-F238E27FC236}">
                  <a16:creationId xmlns:a16="http://schemas.microsoft.com/office/drawing/2014/main" id="{6E0A55B6-2D9D-CE00-331F-39C3E209A397}"/>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1" name="Triangle 1020">
              <a:extLst>
                <a:ext uri="{FF2B5EF4-FFF2-40B4-BE49-F238E27FC236}">
                  <a16:creationId xmlns:a16="http://schemas.microsoft.com/office/drawing/2014/main" id="{2C238F0F-08D8-22D0-5667-3934FA186C8A}"/>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2" name="Triangle 1021">
              <a:extLst>
                <a:ext uri="{FF2B5EF4-FFF2-40B4-BE49-F238E27FC236}">
                  <a16:creationId xmlns:a16="http://schemas.microsoft.com/office/drawing/2014/main" id="{A76ECE02-2324-F783-5099-03E276D05AFE}"/>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3" name="Triangle 1022">
              <a:extLst>
                <a:ext uri="{FF2B5EF4-FFF2-40B4-BE49-F238E27FC236}">
                  <a16:creationId xmlns:a16="http://schemas.microsoft.com/office/drawing/2014/main" id="{EA18C4A2-94EC-10D9-5C34-32F3A541C9CD}"/>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riangle 1023">
              <a:extLst>
                <a:ext uri="{FF2B5EF4-FFF2-40B4-BE49-F238E27FC236}">
                  <a16:creationId xmlns:a16="http://schemas.microsoft.com/office/drawing/2014/main" id="{8EAE943E-0814-7C7B-0255-A905518416B5}"/>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riangle 1024">
              <a:extLst>
                <a:ext uri="{FF2B5EF4-FFF2-40B4-BE49-F238E27FC236}">
                  <a16:creationId xmlns:a16="http://schemas.microsoft.com/office/drawing/2014/main" id="{FF7B14B0-44A5-51A5-CC3F-D7A368F580F7}"/>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riangle 1025">
              <a:extLst>
                <a:ext uri="{FF2B5EF4-FFF2-40B4-BE49-F238E27FC236}">
                  <a16:creationId xmlns:a16="http://schemas.microsoft.com/office/drawing/2014/main" id="{22F568DA-6A98-D004-A120-7C9F3BB5BC14}"/>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7" name="Triangle 1026">
              <a:extLst>
                <a:ext uri="{FF2B5EF4-FFF2-40B4-BE49-F238E27FC236}">
                  <a16:creationId xmlns:a16="http://schemas.microsoft.com/office/drawing/2014/main" id="{C1A6FB18-151F-0557-690C-1E273D6C22E8}"/>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8" name="Triangle 1027">
              <a:extLst>
                <a:ext uri="{FF2B5EF4-FFF2-40B4-BE49-F238E27FC236}">
                  <a16:creationId xmlns:a16="http://schemas.microsoft.com/office/drawing/2014/main" id="{AFF068FB-CAF6-EA03-81FE-CFCB93E1D098}"/>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riangle 1028">
              <a:extLst>
                <a:ext uri="{FF2B5EF4-FFF2-40B4-BE49-F238E27FC236}">
                  <a16:creationId xmlns:a16="http://schemas.microsoft.com/office/drawing/2014/main" id="{D0382C62-913C-C45B-5608-B2361F793FC2}"/>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0" name="Triangle 1029">
              <a:extLst>
                <a:ext uri="{FF2B5EF4-FFF2-40B4-BE49-F238E27FC236}">
                  <a16:creationId xmlns:a16="http://schemas.microsoft.com/office/drawing/2014/main" id="{16A046BB-9E34-896B-67FC-A3E10EF78FC2}"/>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riangle 1030">
              <a:extLst>
                <a:ext uri="{FF2B5EF4-FFF2-40B4-BE49-F238E27FC236}">
                  <a16:creationId xmlns:a16="http://schemas.microsoft.com/office/drawing/2014/main" id="{65139F1A-B6E0-F607-45CA-D3F118894265}"/>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riangle 1031">
              <a:extLst>
                <a:ext uri="{FF2B5EF4-FFF2-40B4-BE49-F238E27FC236}">
                  <a16:creationId xmlns:a16="http://schemas.microsoft.com/office/drawing/2014/main" id="{88B0A98F-F049-0EAE-E2E4-8BB9D727BBB8}"/>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Triangle 1032">
              <a:extLst>
                <a:ext uri="{FF2B5EF4-FFF2-40B4-BE49-F238E27FC236}">
                  <a16:creationId xmlns:a16="http://schemas.microsoft.com/office/drawing/2014/main" id="{6048C91A-2B8E-5B9E-C006-2A230FBAED86}"/>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4" name="Triangle 1033">
              <a:extLst>
                <a:ext uri="{FF2B5EF4-FFF2-40B4-BE49-F238E27FC236}">
                  <a16:creationId xmlns:a16="http://schemas.microsoft.com/office/drawing/2014/main" id="{4133BB40-A27B-BD45-EEBB-972379983370}"/>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Triangle 1034">
              <a:extLst>
                <a:ext uri="{FF2B5EF4-FFF2-40B4-BE49-F238E27FC236}">
                  <a16:creationId xmlns:a16="http://schemas.microsoft.com/office/drawing/2014/main" id="{12365181-A6E3-B321-51FE-289274D4E9B2}"/>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6" name="Triangle 1035">
              <a:extLst>
                <a:ext uri="{FF2B5EF4-FFF2-40B4-BE49-F238E27FC236}">
                  <a16:creationId xmlns:a16="http://schemas.microsoft.com/office/drawing/2014/main" id="{DE061B5F-13AF-35EC-FB45-52207E39FEC9}"/>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Triangle 1036">
              <a:extLst>
                <a:ext uri="{FF2B5EF4-FFF2-40B4-BE49-F238E27FC236}">
                  <a16:creationId xmlns:a16="http://schemas.microsoft.com/office/drawing/2014/main" id="{C1EB7A70-0F74-ED4A-9FAC-CEF07621E365}"/>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riangle 1037">
              <a:extLst>
                <a:ext uri="{FF2B5EF4-FFF2-40B4-BE49-F238E27FC236}">
                  <a16:creationId xmlns:a16="http://schemas.microsoft.com/office/drawing/2014/main" id="{6DF3C752-08F3-8F61-5040-073BB078E3AA}"/>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Triangle 1038">
              <a:extLst>
                <a:ext uri="{FF2B5EF4-FFF2-40B4-BE49-F238E27FC236}">
                  <a16:creationId xmlns:a16="http://schemas.microsoft.com/office/drawing/2014/main" id="{46695A8E-92A1-D7F7-9ADF-276C7A5FCB45}"/>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Triangle 1039">
              <a:extLst>
                <a:ext uri="{FF2B5EF4-FFF2-40B4-BE49-F238E27FC236}">
                  <a16:creationId xmlns:a16="http://schemas.microsoft.com/office/drawing/2014/main" id="{BF02E08E-2CE3-0440-FE95-3EFE6D738742}"/>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Triangle 1040">
              <a:extLst>
                <a:ext uri="{FF2B5EF4-FFF2-40B4-BE49-F238E27FC236}">
                  <a16:creationId xmlns:a16="http://schemas.microsoft.com/office/drawing/2014/main" id="{44687B93-1519-D26D-5C23-1D989557B98B}"/>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Triangle 1041">
              <a:extLst>
                <a:ext uri="{FF2B5EF4-FFF2-40B4-BE49-F238E27FC236}">
                  <a16:creationId xmlns:a16="http://schemas.microsoft.com/office/drawing/2014/main" id="{44B1E8B6-DDD4-2F16-019B-0E8B7DFB78A9}"/>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3" name="Triangle 1042">
              <a:extLst>
                <a:ext uri="{FF2B5EF4-FFF2-40B4-BE49-F238E27FC236}">
                  <a16:creationId xmlns:a16="http://schemas.microsoft.com/office/drawing/2014/main" id="{198881B5-99B2-D921-0FF7-179A3C5D770E}"/>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Triangle 1043">
              <a:extLst>
                <a:ext uri="{FF2B5EF4-FFF2-40B4-BE49-F238E27FC236}">
                  <a16:creationId xmlns:a16="http://schemas.microsoft.com/office/drawing/2014/main" id="{FBA5D921-0825-9C94-0B9D-C18BE99B1964}"/>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Triangle 1044">
              <a:extLst>
                <a:ext uri="{FF2B5EF4-FFF2-40B4-BE49-F238E27FC236}">
                  <a16:creationId xmlns:a16="http://schemas.microsoft.com/office/drawing/2014/main" id="{40F05873-BC73-4040-5136-5F7615CF8EFE}"/>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6" name="Triangle 1045">
              <a:extLst>
                <a:ext uri="{FF2B5EF4-FFF2-40B4-BE49-F238E27FC236}">
                  <a16:creationId xmlns:a16="http://schemas.microsoft.com/office/drawing/2014/main" id="{17F83A22-0383-C4F6-6FA0-F10E3983785A}"/>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64A5BCFF-FBED-7BAC-DA51-C2EAE9BEE702}"/>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88" name="Straight Connector 1087">
              <a:extLst>
                <a:ext uri="{FF2B5EF4-FFF2-40B4-BE49-F238E27FC236}">
                  <a16:creationId xmlns:a16="http://schemas.microsoft.com/office/drawing/2014/main" id="{9772E828-D220-F258-962D-6F1F68696715}"/>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1FAE932A-48DD-8BEE-C861-E1F67E270CBA}"/>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A5BAF175-169F-9628-6415-33F5AA3A1DCF}"/>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2" name="Rectangle 1091">
              <a:extLst>
                <a:ext uri="{FF2B5EF4-FFF2-40B4-BE49-F238E27FC236}">
                  <a16:creationId xmlns:a16="http://schemas.microsoft.com/office/drawing/2014/main" id="{F96976F0-8B9E-D8E6-4349-AB6847DCE277}"/>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3" name="Rectangle 1092">
              <a:extLst>
                <a:ext uri="{FF2B5EF4-FFF2-40B4-BE49-F238E27FC236}">
                  <a16:creationId xmlns:a16="http://schemas.microsoft.com/office/drawing/2014/main" id="{3723BB30-DD84-31B8-17E4-3060555C2802}"/>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4" name="Oval 1093">
              <a:extLst>
                <a:ext uri="{FF2B5EF4-FFF2-40B4-BE49-F238E27FC236}">
                  <a16:creationId xmlns:a16="http://schemas.microsoft.com/office/drawing/2014/main" id="{DE492F19-B66B-827A-0562-BA36DE447E0E}"/>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5" name="Straight Connector 1094">
              <a:extLst>
                <a:ext uri="{FF2B5EF4-FFF2-40B4-BE49-F238E27FC236}">
                  <a16:creationId xmlns:a16="http://schemas.microsoft.com/office/drawing/2014/main" id="{58733E70-16E0-1131-E803-DCAEEC0EF1EA}"/>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AE62E88B-2A04-E420-972B-51E225B91F43}"/>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3ACFA2F5-9F73-4BCD-EBF1-A8AFF6167EFC}"/>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FDEA6D97-639C-1696-0981-2F5B66574A7C}"/>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64205151-8BC4-6A99-408A-8D990FC4A255}"/>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70EFF21D-1B96-5AFA-CC1C-A245470BFEEB}"/>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1" name="Rectangle 1100">
              <a:extLst>
                <a:ext uri="{FF2B5EF4-FFF2-40B4-BE49-F238E27FC236}">
                  <a16:creationId xmlns:a16="http://schemas.microsoft.com/office/drawing/2014/main" id="{09EED269-2776-E38E-A8BC-993C5833BC7B}"/>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2" name="Rectangle 1101">
              <a:extLst>
                <a:ext uri="{FF2B5EF4-FFF2-40B4-BE49-F238E27FC236}">
                  <a16:creationId xmlns:a16="http://schemas.microsoft.com/office/drawing/2014/main" id="{37F4AFCB-EAFD-FDED-6D94-FE6241407158}"/>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3" name="Oval 1102">
              <a:extLst>
                <a:ext uri="{FF2B5EF4-FFF2-40B4-BE49-F238E27FC236}">
                  <a16:creationId xmlns:a16="http://schemas.microsoft.com/office/drawing/2014/main" id="{97899E00-7214-FBD3-AB8A-13BE384980AB}"/>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04" name="Straight Connector 1103">
              <a:extLst>
                <a:ext uri="{FF2B5EF4-FFF2-40B4-BE49-F238E27FC236}">
                  <a16:creationId xmlns:a16="http://schemas.microsoft.com/office/drawing/2014/main" id="{86E7AD29-B9A8-ACCA-B8B0-5A99711EA5EA}"/>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5DB8AD96-8C1F-9781-1FBE-CAFC811D8845}"/>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E11485AA-B5DB-A3FE-2158-5B00FD5D8DAF}"/>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51B2EC1A-13F8-7212-847C-815B64E4F239}"/>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5C888A21-0687-E11C-17D7-FA3C27B01E73}"/>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AFA1BB8-3410-F51A-8E93-4FFB227E29D9}"/>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6D797F2A-B881-0946-03E0-6A057FA8E086}"/>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D0BE7672-C4E0-7723-8D41-9669158CC4F7}"/>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2" name="Rectangle 1111">
              <a:extLst>
                <a:ext uri="{FF2B5EF4-FFF2-40B4-BE49-F238E27FC236}">
                  <a16:creationId xmlns:a16="http://schemas.microsoft.com/office/drawing/2014/main" id="{F03D165B-5976-50A2-5C38-EF9F561B4A42}"/>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3" name="Rectangle 1112">
              <a:extLst>
                <a:ext uri="{FF2B5EF4-FFF2-40B4-BE49-F238E27FC236}">
                  <a16:creationId xmlns:a16="http://schemas.microsoft.com/office/drawing/2014/main" id="{A86C8098-9458-AB0C-CECD-8825FC97B006}"/>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4" name="Oval 1113">
              <a:extLst>
                <a:ext uri="{FF2B5EF4-FFF2-40B4-BE49-F238E27FC236}">
                  <a16:creationId xmlns:a16="http://schemas.microsoft.com/office/drawing/2014/main" id="{2F3051F4-4F64-B8FB-B2D3-F43A20508758}"/>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15" name="Straight Connector 1114">
              <a:extLst>
                <a:ext uri="{FF2B5EF4-FFF2-40B4-BE49-F238E27FC236}">
                  <a16:creationId xmlns:a16="http://schemas.microsoft.com/office/drawing/2014/main" id="{89BCCAE8-2839-5112-02BA-C2FF255EA645}"/>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BD684F3A-E588-278E-716F-906E2E825417}"/>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7AA2FD31-C40A-521B-B468-6CB09F7CEE50}"/>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F5AEAD2A-D028-A859-B2BA-1522B66542F9}"/>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CAFFB0A3-E187-88B9-DC40-D70FB14343A8}"/>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4BE34947-698A-D202-5D7D-6D99FEB47245}"/>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1" name="Rectangle 1120">
              <a:extLst>
                <a:ext uri="{FF2B5EF4-FFF2-40B4-BE49-F238E27FC236}">
                  <a16:creationId xmlns:a16="http://schemas.microsoft.com/office/drawing/2014/main" id="{9659A350-CF50-FE9B-7AD4-93AF7EFB2CC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2" name="Rectangle 1121">
              <a:extLst>
                <a:ext uri="{FF2B5EF4-FFF2-40B4-BE49-F238E27FC236}">
                  <a16:creationId xmlns:a16="http://schemas.microsoft.com/office/drawing/2014/main" id="{B9684F5D-34CA-C4BB-D781-E66902111F1B}"/>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3" name="Oval 1122">
              <a:extLst>
                <a:ext uri="{FF2B5EF4-FFF2-40B4-BE49-F238E27FC236}">
                  <a16:creationId xmlns:a16="http://schemas.microsoft.com/office/drawing/2014/main" id="{B9659336-730C-9F6C-0FE9-CE260B38734D}"/>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4" name="Straight Connector 1123">
              <a:extLst>
                <a:ext uri="{FF2B5EF4-FFF2-40B4-BE49-F238E27FC236}">
                  <a16:creationId xmlns:a16="http://schemas.microsoft.com/office/drawing/2014/main" id="{1CF92E3F-FDCE-C365-0F9E-D51079AC76D8}"/>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F8F83BF0-9C9D-9A56-69B8-161D035050B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A3474DDC-6EAD-0CEA-7BA9-EB8AFEE55C50}"/>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03E8CDF9-26DD-9839-1A96-72C92CBFDBAD}"/>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57DF3E86-8C60-6986-E1B7-E7B75F57D1D1}"/>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F84180BF-DC98-7EA2-2A9A-B7B335A3B588}"/>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F0A355D5-1147-8431-A19D-628DCC687761}"/>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ADA59ACF-4B5A-9ABE-BF17-108782B2BC19}"/>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4" name="Rectangle 1133">
              <a:extLst>
                <a:ext uri="{FF2B5EF4-FFF2-40B4-BE49-F238E27FC236}">
                  <a16:creationId xmlns:a16="http://schemas.microsoft.com/office/drawing/2014/main" id="{F763CA26-492E-BC6F-EF80-ACD40B3FF2BE}"/>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5" name="Rectangle 1134">
              <a:extLst>
                <a:ext uri="{FF2B5EF4-FFF2-40B4-BE49-F238E27FC236}">
                  <a16:creationId xmlns:a16="http://schemas.microsoft.com/office/drawing/2014/main" id="{8881F9BE-FC3A-47DB-69C5-4198D4971C77}"/>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6" name="Oval 1135">
              <a:extLst>
                <a:ext uri="{FF2B5EF4-FFF2-40B4-BE49-F238E27FC236}">
                  <a16:creationId xmlns:a16="http://schemas.microsoft.com/office/drawing/2014/main" id="{1E788B50-1B5F-40A7-4053-BD2C98D9DB76}"/>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37" name="Straight Connector 1136">
              <a:extLst>
                <a:ext uri="{FF2B5EF4-FFF2-40B4-BE49-F238E27FC236}">
                  <a16:creationId xmlns:a16="http://schemas.microsoft.com/office/drawing/2014/main" id="{B4547D55-1C10-233C-7892-47C99666895F}"/>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6C4FEFD3-AD03-87C1-328B-A9C775BD40A4}"/>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44C47F94-95A7-9823-4B2E-9F79B74025A7}"/>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EE182D69-9D50-119A-1A85-B496C8A67887}"/>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6E131C70-6FA4-3E6A-5696-84D18227317E}"/>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98EEC19-04B4-86E7-D201-0FA5A65D691F}"/>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3" name="Rectangle 1142">
              <a:extLst>
                <a:ext uri="{FF2B5EF4-FFF2-40B4-BE49-F238E27FC236}">
                  <a16:creationId xmlns:a16="http://schemas.microsoft.com/office/drawing/2014/main" id="{547F27F1-912B-10C7-60AF-3241AE158915}"/>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4" name="Rectangle 1143">
              <a:extLst>
                <a:ext uri="{FF2B5EF4-FFF2-40B4-BE49-F238E27FC236}">
                  <a16:creationId xmlns:a16="http://schemas.microsoft.com/office/drawing/2014/main" id="{1BC5BDC9-ADB0-1DA5-3534-9CA4B5EDE9AE}"/>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5" name="Oval 1144">
              <a:extLst>
                <a:ext uri="{FF2B5EF4-FFF2-40B4-BE49-F238E27FC236}">
                  <a16:creationId xmlns:a16="http://schemas.microsoft.com/office/drawing/2014/main" id="{29D3A950-0369-D798-E2BB-92A324B80212}"/>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46" name="Straight Connector 1145">
              <a:extLst>
                <a:ext uri="{FF2B5EF4-FFF2-40B4-BE49-F238E27FC236}">
                  <a16:creationId xmlns:a16="http://schemas.microsoft.com/office/drawing/2014/main" id="{6758E89F-4D5F-01DC-84F3-021F155C2EC7}"/>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3E2D0834-B5B7-901E-1A5A-AA55ED6E1A0D}"/>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1BD21753-EE47-84E1-D036-C7AC11BC44F6}"/>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F3FE9D69-1B80-9498-1F6B-286C9CBA8FD8}"/>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CDC6693-3D41-125D-3D27-754BCB93E7A1}"/>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51707A5B-767F-EDCA-78D9-C016AD88D274}"/>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72679629-E1CF-6D26-57E4-473E1BF1E6BE}"/>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9BA50294-CD1B-D8F3-38B5-2719CB826B3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9" name="Rectangle 1158">
              <a:extLst>
                <a:ext uri="{FF2B5EF4-FFF2-40B4-BE49-F238E27FC236}">
                  <a16:creationId xmlns:a16="http://schemas.microsoft.com/office/drawing/2014/main" id="{72E31783-CF75-B024-600A-D450DA17D93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0" name="Rectangle 1159">
              <a:extLst>
                <a:ext uri="{FF2B5EF4-FFF2-40B4-BE49-F238E27FC236}">
                  <a16:creationId xmlns:a16="http://schemas.microsoft.com/office/drawing/2014/main" id="{FA96D919-3A49-1958-40B1-CCBEF5B10B7B}"/>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1" name="Oval 1160">
              <a:extLst>
                <a:ext uri="{FF2B5EF4-FFF2-40B4-BE49-F238E27FC236}">
                  <a16:creationId xmlns:a16="http://schemas.microsoft.com/office/drawing/2014/main" id="{41A69175-EFF7-6F85-4750-AC83638D74A5}"/>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62" name="Straight Connector 1161">
              <a:extLst>
                <a:ext uri="{FF2B5EF4-FFF2-40B4-BE49-F238E27FC236}">
                  <a16:creationId xmlns:a16="http://schemas.microsoft.com/office/drawing/2014/main" id="{BA8F05F6-4DB8-038F-8F52-45122C74CEA5}"/>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BFC5B48-D9CF-7080-1C46-8E0D0B77043B}"/>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511F3C4E-68A8-9B40-76BC-08DDA19E186F}"/>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56498F2-2D8C-D8C7-227A-FB103B43B8AB}"/>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03095B9-B3DB-4208-196E-2162A81B9D73}"/>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002D23A0-B3CF-75B6-BCC3-22891AA60D43}"/>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8" name="Rectangle 1167">
              <a:extLst>
                <a:ext uri="{FF2B5EF4-FFF2-40B4-BE49-F238E27FC236}">
                  <a16:creationId xmlns:a16="http://schemas.microsoft.com/office/drawing/2014/main" id="{B936205F-0D6F-AD9F-66F5-8602E52AF759}"/>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9" name="Rectangle 1168">
              <a:extLst>
                <a:ext uri="{FF2B5EF4-FFF2-40B4-BE49-F238E27FC236}">
                  <a16:creationId xmlns:a16="http://schemas.microsoft.com/office/drawing/2014/main" id="{EC73B861-D091-7A97-B331-37744ECE3297}"/>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0" name="Oval 1169">
              <a:extLst>
                <a:ext uri="{FF2B5EF4-FFF2-40B4-BE49-F238E27FC236}">
                  <a16:creationId xmlns:a16="http://schemas.microsoft.com/office/drawing/2014/main" id="{8388F53C-74B1-A316-CC72-DB5A41802860}"/>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71" name="Straight Connector 1170">
              <a:extLst>
                <a:ext uri="{FF2B5EF4-FFF2-40B4-BE49-F238E27FC236}">
                  <a16:creationId xmlns:a16="http://schemas.microsoft.com/office/drawing/2014/main" id="{245CCE7A-5B5D-7511-68B2-F1EB6EC0C2F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29D7E7D4-5011-12BA-0440-9582B82CBDC3}"/>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2AECCEAD-9011-5145-CF3E-EBE86C7DABE4}"/>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AD8B2FDE-0215-FE9D-0709-BC97C82A029F}"/>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4CE0312B-37A7-86DA-17ED-588C2B9942B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94B10A-20FB-8087-EAB1-193474E5F0A2}"/>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917F873E-BD37-8570-682F-3519C3987D2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7D8EF50F-D5CD-B2BB-4171-FA2FEA954CA0}"/>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9" name="Rectangle 1178">
              <a:extLst>
                <a:ext uri="{FF2B5EF4-FFF2-40B4-BE49-F238E27FC236}">
                  <a16:creationId xmlns:a16="http://schemas.microsoft.com/office/drawing/2014/main" id="{D12B8C6E-9963-F478-35C6-0B7981678C0B}"/>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0" name="Rectangle 1179">
              <a:extLst>
                <a:ext uri="{FF2B5EF4-FFF2-40B4-BE49-F238E27FC236}">
                  <a16:creationId xmlns:a16="http://schemas.microsoft.com/office/drawing/2014/main" id="{525E47AA-39AA-6E7C-B046-1979331BE3F0}"/>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1" name="Oval 1180">
              <a:extLst>
                <a:ext uri="{FF2B5EF4-FFF2-40B4-BE49-F238E27FC236}">
                  <a16:creationId xmlns:a16="http://schemas.microsoft.com/office/drawing/2014/main" id="{303F2BD2-84C6-4573-D703-58B16D462C38}"/>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82" name="Straight Connector 1181">
              <a:extLst>
                <a:ext uri="{FF2B5EF4-FFF2-40B4-BE49-F238E27FC236}">
                  <a16:creationId xmlns:a16="http://schemas.microsoft.com/office/drawing/2014/main" id="{D0BD2E37-9DA8-E8CB-35B2-956FBDB26BE4}"/>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7601E55A-BF76-BDEC-BE95-C606D158E0DC}"/>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5D399EB9-309A-520D-45D5-EF9A0ABD0DF7}"/>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61DAEA8-91A9-09D8-B1B1-677A8CF8BCEC}"/>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DEAB19B-4144-0C02-D788-7AD186694130}"/>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2251F1B3-C39A-3386-BD6B-36CB601993B8}"/>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8" name="Rectangle 1187">
              <a:extLst>
                <a:ext uri="{FF2B5EF4-FFF2-40B4-BE49-F238E27FC236}">
                  <a16:creationId xmlns:a16="http://schemas.microsoft.com/office/drawing/2014/main" id="{11598735-CC3F-1854-702F-2C20E3F53054}"/>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9" name="Rectangle 1188">
              <a:extLst>
                <a:ext uri="{FF2B5EF4-FFF2-40B4-BE49-F238E27FC236}">
                  <a16:creationId xmlns:a16="http://schemas.microsoft.com/office/drawing/2014/main" id="{A256C62D-A286-CD91-CA55-69EF56920F35}"/>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0" name="Oval 1189">
              <a:extLst>
                <a:ext uri="{FF2B5EF4-FFF2-40B4-BE49-F238E27FC236}">
                  <a16:creationId xmlns:a16="http://schemas.microsoft.com/office/drawing/2014/main" id="{0BF4A819-B8CE-DAD2-D9BE-5F959D4EC290}"/>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91" name="Straight Connector 1190">
              <a:extLst>
                <a:ext uri="{FF2B5EF4-FFF2-40B4-BE49-F238E27FC236}">
                  <a16:creationId xmlns:a16="http://schemas.microsoft.com/office/drawing/2014/main" id="{DCD48231-00B2-FB43-1E73-7D23E3C85EA5}"/>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3A73C2FE-8512-DC55-AB6B-51D419D5A321}"/>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A7E55F3A-7C6A-B7A2-C438-47FD2C04843F}"/>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AD8DA75C-DCBB-8EF0-C033-73574D32DD9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B819458C-CBBC-4291-B400-AF141EBD531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CA13788A-2F49-C755-466C-4273A8B75351}"/>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339C7FE6-5A53-B897-0B82-CA512432E05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AF795A43-B2D0-9F55-0E2D-D7AD37709D65}"/>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9" name="Rectangle 1198">
              <a:extLst>
                <a:ext uri="{FF2B5EF4-FFF2-40B4-BE49-F238E27FC236}">
                  <a16:creationId xmlns:a16="http://schemas.microsoft.com/office/drawing/2014/main" id="{B0843FE7-4C75-A984-1967-6383DAD4F4B3}"/>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0" name="Rectangle 1199">
              <a:extLst>
                <a:ext uri="{FF2B5EF4-FFF2-40B4-BE49-F238E27FC236}">
                  <a16:creationId xmlns:a16="http://schemas.microsoft.com/office/drawing/2014/main" id="{4DA8CA47-CB1D-1F2C-9A67-9904DD11578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1" name="Oval 1200">
              <a:extLst>
                <a:ext uri="{FF2B5EF4-FFF2-40B4-BE49-F238E27FC236}">
                  <a16:creationId xmlns:a16="http://schemas.microsoft.com/office/drawing/2014/main" id="{C495C974-1BA8-63FA-1E84-AB663F370173}"/>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02" name="Straight Connector 1201">
              <a:extLst>
                <a:ext uri="{FF2B5EF4-FFF2-40B4-BE49-F238E27FC236}">
                  <a16:creationId xmlns:a16="http://schemas.microsoft.com/office/drawing/2014/main" id="{C2574CEF-8DE6-9772-4636-14DAE920EB10}"/>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6C89E286-39BC-E912-DFE9-729D516DBF20}"/>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4BCE7A44-F623-B32C-6DC6-A882C93F8918}"/>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F5E96FF3-7D41-FDD4-C332-C245CE187B8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C507D088-9604-EACD-22CE-0A5A8A0E16BC}"/>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83719F92-9D06-1638-3543-0023C51D2996}"/>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8" name="Rectangle 1207">
              <a:extLst>
                <a:ext uri="{FF2B5EF4-FFF2-40B4-BE49-F238E27FC236}">
                  <a16:creationId xmlns:a16="http://schemas.microsoft.com/office/drawing/2014/main" id="{5D52D1C9-D677-ED6D-8196-87D7598890B5}"/>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9" name="Rectangle 1208">
              <a:extLst>
                <a:ext uri="{FF2B5EF4-FFF2-40B4-BE49-F238E27FC236}">
                  <a16:creationId xmlns:a16="http://schemas.microsoft.com/office/drawing/2014/main" id="{4F882E19-58FE-BAFD-BF0C-5890AE9B5844}"/>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0" name="Oval 1209">
              <a:extLst>
                <a:ext uri="{FF2B5EF4-FFF2-40B4-BE49-F238E27FC236}">
                  <a16:creationId xmlns:a16="http://schemas.microsoft.com/office/drawing/2014/main" id="{BC135084-11EA-C007-E7BF-0DDA7B993BCE}"/>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11" name="Straight Connector 1210">
              <a:extLst>
                <a:ext uri="{FF2B5EF4-FFF2-40B4-BE49-F238E27FC236}">
                  <a16:creationId xmlns:a16="http://schemas.microsoft.com/office/drawing/2014/main" id="{AC884D14-4799-9C6C-9BE4-4E675C4E4587}"/>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240BE65A-EFCB-F377-5A2A-02A471ADF505}"/>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F77F87CF-DBD6-916F-9A1E-62848846C8E2}"/>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553FA183-DA59-88DC-4E89-9A2AA7972BC8}"/>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ABF31081-7686-95E4-FD05-D514DA0D8B66}"/>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B38D695B-E51E-7A54-AB3A-76977B8F5A95}"/>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48946EAD-C846-7933-244D-6A5660CCC679}"/>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2CFDFE88-A549-5BC7-3E24-F6692C31BF7E}"/>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9" name="Rectangle 1218">
              <a:extLst>
                <a:ext uri="{FF2B5EF4-FFF2-40B4-BE49-F238E27FC236}">
                  <a16:creationId xmlns:a16="http://schemas.microsoft.com/office/drawing/2014/main" id="{964F26DD-86C0-6773-FE29-20B25DE34301}"/>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0" name="Rectangle 1219">
              <a:extLst>
                <a:ext uri="{FF2B5EF4-FFF2-40B4-BE49-F238E27FC236}">
                  <a16:creationId xmlns:a16="http://schemas.microsoft.com/office/drawing/2014/main" id="{093040C3-C76B-D675-1005-5DAE82CBF543}"/>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1" name="Oval 1220">
              <a:extLst>
                <a:ext uri="{FF2B5EF4-FFF2-40B4-BE49-F238E27FC236}">
                  <a16:creationId xmlns:a16="http://schemas.microsoft.com/office/drawing/2014/main" id="{E3528353-E3C9-58A5-ED43-A38646E2675D}"/>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22" name="Straight Connector 1221">
              <a:extLst>
                <a:ext uri="{FF2B5EF4-FFF2-40B4-BE49-F238E27FC236}">
                  <a16:creationId xmlns:a16="http://schemas.microsoft.com/office/drawing/2014/main" id="{6DC75609-8ACE-70B0-98BC-1EB07D57FC2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88F27ACD-540E-EB5F-D044-9DA72FA24B91}"/>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93FADCCB-6721-4739-34C9-1784D9225B57}"/>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150F795D-4B4C-DA98-E86F-7180BAEF51CF}"/>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9FA8ADB8-7649-DF77-9C89-DD8E802B17AF}"/>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995FEA85-D5FC-4AAD-297C-3ED9A15723A7}"/>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8" name="Rectangle 1227">
              <a:extLst>
                <a:ext uri="{FF2B5EF4-FFF2-40B4-BE49-F238E27FC236}">
                  <a16:creationId xmlns:a16="http://schemas.microsoft.com/office/drawing/2014/main" id="{CABC460B-E3B4-B4B5-9DC0-D9DBC71F733E}"/>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 name="Rectangle 1228">
              <a:extLst>
                <a:ext uri="{FF2B5EF4-FFF2-40B4-BE49-F238E27FC236}">
                  <a16:creationId xmlns:a16="http://schemas.microsoft.com/office/drawing/2014/main" id="{6F506DA8-8936-8A51-B611-194177075DAB}"/>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0" name="Oval 1229">
              <a:extLst>
                <a:ext uri="{FF2B5EF4-FFF2-40B4-BE49-F238E27FC236}">
                  <a16:creationId xmlns:a16="http://schemas.microsoft.com/office/drawing/2014/main" id="{CCBA8CC3-2962-465F-CB4F-7221F88A3909}"/>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1" name="Straight Connector 1230">
              <a:extLst>
                <a:ext uri="{FF2B5EF4-FFF2-40B4-BE49-F238E27FC236}">
                  <a16:creationId xmlns:a16="http://schemas.microsoft.com/office/drawing/2014/main" id="{C4F62A6A-C3F6-7A97-DADA-32A8A15E590E}"/>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23EF86D-69DF-7D17-5543-341A629DC0B5}"/>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14E662DD-14A7-E423-A3E6-936A4FD47B92}"/>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076F3618-C76F-64EA-1032-CD5DDAD35619}"/>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C6724D9F-2D27-0527-601F-9BFAFAEC989A}"/>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F0B489AD-10D0-F3DE-8F06-D865A6F531C5}"/>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04B7C7A0-8D7F-274A-08B6-97DC91C05DC6}"/>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573A8D10-FE1C-B4C9-5256-6773987AB20C}"/>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 name="Rectangle 1238">
              <a:extLst>
                <a:ext uri="{FF2B5EF4-FFF2-40B4-BE49-F238E27FC236}">
                  <a16:creationId xmlns:a16="http://schemas.microsoft.com/office/drawing/2014/main" id="{6F0D8292-A1A1-8273-FD95-4A0D1DF0CF98}"/>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0" name="Rectangle 1239">
              <a:extLst>
                <a:ext uri="{FF2B5EF4-FFF2-40B4-BE49-F238E27FC236}">
                  <a16:creationId xmlns:a16="http://schemas.microsoft.com/office/drawing/2014/main" id="{702E5A36-677B-2BBE-7C60-E08822C5B531}"/>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1" name="Oval 1240">
              <a:extLst>
                <a:ext uri="{FF2B5EF4-FFF2-40B4-BE49-F238E27FC236}">
                  <a16:creationId xmlns:a16="http://schemas.microsoft.com/office/drawing/2014/main" id="{1C7F41A0-AD20-6982-8718-2FCAC82D872A}"/>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2" name="Straight Connector 1241">
              <a:extLst>
                <a:ext uri="{FF2B5EF4-FFF2-40B4-BE49-F238E27FC236}">
                  <a16:creationId xmlns:a16="http://schemas.microsoft.com/office/drawing/2014/main" id="{63A5D83C-9449-8647-F1C9-EBAE295A796E}"/>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C43508C6-7329-7531-48FF-4E71AE82C57D}"/>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4245773F-B353-1848-BCA6-6C667EAA353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40701CA0-A841-C01C-1762-86C9C77DBE3B}"/>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2F2EC2B1-805B-B0B5-F829-4477BEEEE16C}"/>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A2C21DCE-4FBA-C811-D7DE-7FB7A2FCC47D}"/>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8" name="Rectangle 1247">
              <a:extLst>
                <a:ext uri="{FF2B5EF4-FFF2-40B4-BE49-F238E27FC236}">
                  <a16:creationId xmlns:a16="http://schemas.microsoft.com/office/drawing/2014/main" id="{9A3227D2-DC11-1DEC-A7A0-A6280AB8DBF7}"/>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9" name="Rectangle 1248">
              <a:extLst>
                <a:ext uri="{FF2B5EF4-FFF2-40B4-BE49-F238E27FC236}">
                  <a16:creationId xmlns:a16="http://schemas.microsoft.com/office/drawing/2014/main" id="{77C8DED3-3EA3-B3F9-807A-F4F680C852AE}"/>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0" name="Oval 1249">
              <a:extLst>
                <a:ext uri="{FF2B5EF4-FFF2-40B4-BE49-F238E27FC236}">
                  <a16:creationId xmlns:a16="http://schemas.microsoft.com/office/drawing/2014/main" id="{00E317DB-829E-D74C-1D70-47A22F243E75}"/>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51" name="Straight Connector 1250">
              <a:extLst>
                <a:ext uri="{FF2B5EF4-FFF2-40B4-BE49-F238E27FC236}">
                  <a16:creationId xmlns:a16="http://schemas.microsoft.com/office/drawing/2014/main" id="{6E36E0B2-36E2-0457-D55B-B312495783CC}"/>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EA6781BC-1305-12A8-6095-CBB88A1B75EA}"/>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67F3C087-72F1-2713-BE39-A60E1A9B2C41}"/>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45346A50-DE33-CE91-40C9-D90E96E7C5D7}"/>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D1216790-0ED7-5B6D-A3ED-BE557FB08220}"/>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3463F9E9-EFAE-62BC-0E15-A9ACCFFD1FF1}"/>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7620D87B-0214-2304-2251-A8322DE37D01}"/>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23D817FB-64EC-1020-ACEB-64A1A84F083C}"/>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9" name="Rectangle 1258">
              <a:extLst>
                <a:ext uri="{FF2B5EF4-FFF2-40B4-BE49-F238E27FC236}">
                  <a16:creationId xmlns:a16="http://schemas.microsoft.com/office/drawing/2014/main" id="{67D21C3A-2FBA-1F1A-AD63-CEA830B9473D}"/>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0" name="Rectangle 1259">
              <a:extLst>
                <a:ext uri="{FF2B5EF4-FFF2-40B4-BE49-F238E27FC236}">
                  <a16:creationId xmlns:a16="http://schemas.microsoft.com/office/drawing/2014/main" id="{0B192CB4-1EFB-D37B-069A-A15EC8A9AECB}"/>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1" name="Oval 1260">
              <a:extLst>
                <a:ext uri="{FF2B5EF4-FFF2-40B4-BE49-F238E27FC236}">
                  <a16:creationId xmlns:a16="http://schemas.microsoft.com/office/drawing/2014/main" id="{0152B9C4-C096-A4A3-AF3C-262B50EBCE35}"/>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62" name="Straight Connector 1261">
              <a:extLst>
                <a:ext uri="{FF2B5EF4-FFF2-40B4-BE49-F238E27FC236}">
                  <a16:creationId xmlns:a16="http://schemas.microsoft.com/office/drawing/2014/main" id="{C0F71D0F-7C19-419B-6189-1E24259BD365}"/>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FE2FD7FF-0D18-F7E2-5FBD-FD126BC1344B}"/>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E1670A08-7DDD-5857-B460-B9B66834958F}"/>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CB03D3B9-4961-DF49-C534-8EC0ECCE9F4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9402840A-82E2-1640-00EA-84A7CC71CFE4}"/>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B004B2D5-82F9-D1BD-4469-5F76DD52AC5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8" name="Rectangle 1267">
              <a:extLst>
                <a:ext uri="{FF2B5EF4-FFF2-40B4-BE49-F238E27FC236}">
                  <a16:creationId xmlns:a16="http://schemas.microsoft.com/office/drawing/2014/main" id="{B8B85147-008F-3D9D-6D4A-2AF9E1D2AB17}"/>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9" name="Rectangle 1268">
              <a:extLst>
                <a:ext uri="{FF2B5EF4-FFF2-40B4-BE49-F238E27FC236}">
                  <a16:creationId xmlns:a16="http://schemas.microsoft.com/office/drawing/2014/main" id="{FA97A6EB-FB95-A995-92E6-BA057DE9ED0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0" name="Oval 1269">
              <a:extLst>
                <a:ext uri="{FF2B5EF4-FFF2-40B4-BE49-F238E27FC236}">
                  <a16:creationId xmlns:a16="http://schemas.microsoft.com/office/drawing/2014/main" id="{314CAF29-C1D2-A0C9-5E0A-EA6E2AA8926B}"/>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1" name="Straight Connector 1270">
              <a:extLst>
                <a:ext uri="{FF2B5EF4-FFF2-40B4-BE49-F238E27FC236}">
                  <a16:creationId xmlns:a16="http://schemas.microsoft.com/office/drawing/2014/main" id="{EF8AD367-CE08-BCBB-6F9E-8F37002252A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075A8395-DD97-53FB-61EF-59D154E0E26F}"/>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A2F3DAEA-2848-7BF2-7AEC-824624DFDEDB}"/>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70362FC-54A0-94A0-0FD4-C8B9ADC88386}"/>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49531C56-F91B-A6D7-6A93-9C013A4DBC4C}"/>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453FD972-D1D8-1D71-DEB5-C8B5EACB31BE}"/>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1C74E622-E2E8-4BEC-5631-38D0FBCFDAC0}"/>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E0E8C423-F080-6B10-11EA-3DFE1C3529F4}"/>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9" name="Rectangle 1298">
              <a:extLst>
                <a:ext uri="{FF2B5EF4-FFF2-40B4-BE49-F238E27FC236}">
                  <a16:creationId xmlns:a16="http://schemas.microsoft.com/office/drawing/2014/main" id="{869791B7-DD29-A259-56B3-44D247C16049}"/>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0" name="Rectangle 1299">
              <a:extLst>
                <a:ext uri="{FF2B5EF4-FFF2-40B4-BE49-F238E27FC236}">
                  <a16:creationId xmlns:a16="http://schemas.microsoft.com/office/drawing/2014/main" id="{91C2823A-C3A9-0268-948A-72A9787CDB28}"/>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1" name="Oval 1300">
              <a:extLst>
                <a:ext uri="{FF2B5EF4-FFF2-40B4-BE49-F238E27FC236}">
                  <a16:creationId xmlns:a16="http://schemas.microsoft.com/office/drawing/2014/main" id="{9223C74E-D945-B9E7-4F4D-3AF2EEBE9998}"/>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02" name="Straight Connector 1301">
              <a:extLst>
                <a:ext uri="{FF2B5EF4-FFF2-40B4-BE49-F238E27FC236}">
                  <a16:creationId xmlns:a16="http://schemas.microsoft.com/office/drawing/2014/main" id="{12A8A87B-4BD3-5CCE-E6FB-939FEC5EDFD2}"/>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593B2967-DA8B-307B-6E5A-1ECC2C703ABA}"/>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7DCEB10E-F486-AD85-2970-E0F8299116CD}"/>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BE1A5CC1-0F2C-490C-9032-A115E909C467}"/>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51A03912-9BD4-38E6-8478-BA341FA53C92}"/>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96653077-4858-F6A8-631B-A7C863802B94}"/>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8" name="Rectangle 1307">
              <a:extLst>
                <a:ext uri="{FF2B5EF4-FFF2-40B4-BE49-F238E27FC236}">
                  <a16:creationId xmlns:a16="http://schemas.microsoft.com/office/drawing/2014/main" id="{C13CDFEC-829A-BCF7-8A29-4538B95EC97B}"/>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9" name="Rectangle 1308">
              <a:extLst>
                <a:ext uri="{FF2B5EF4-FFF2-40B4-BE49-F238E27FC236}">
                  <a16:creationId xmlns:a16="http://schemas.microsoft.com/office/drawing/2014/main" id="{05D181A4-CFAC-BCB9-85F6-AC1A3A0BAA3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0" name="Oval 1309">
              <a:extLst>
                <a:ext uri="{FF2B5EF4-FFF2-40B4-BE49-F238E27FC236}">
                  <a16:creationId xmlns:a16="http://schemas.microsoft.com/office/drawing/2014/main" id="{16A74B57-2B56-4E1C-458D-54C5C9FD187A}"/>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11" name="Straight Connector 1310">
              <a:extLst>
                <a:ext uri="{FF2B5EF4-FFF2-40B4-BE49-F238E27FC236}">
                  <a16:creationId xmlns:a16="http://schemas.microsoft.com/office/drawing/2014/main" id="{722777B8-26E4-D0C9-A4F1-0BC0B50B9629}"/>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2BBCC751-F8FB-A6FF-7255-C3D5D584F3F5}"/>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BF844A34-BDFE-D81B-BE40-7631091FAA25}"/>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DAC69143-AFD8-1AFD-470E-2BBAC25347DC}"/>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C51FAFD3-F413-F4F1-26ED-0970D8E24261}"/>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70165A-7BBA-07CB-D352-EED4435D79D2}"/>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B364AA23-66FC-59D2-8ED0-6909E1D15AF2}"/>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1" name="Rectangle 1340">
              <a:extLst>
                <a:ext uri="{FF2B5EF4-FFF2-40B4-BE49-F238E27FC236}">
                  <a16:creationId xmlns:a16="http://schemas.microsoft.com/office/drawing/2014/main" id="{32151C9C-6D98-3DC9-F6FF-EAF41A1F9B53}"/>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2" name="Rectangle 1341">
              <a:extLst>
                <a:ext uri="{FF2B5EF4-FFF2-40B4-BE49-F238E27FC236}">
                  <a16:creationId xmlns:a16="http://schemas.microsoft.com/office/drawing/2014/main" id="{C0814DE5-0E3D-CA1C-0D75-26FBE6AC2964}"/>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3" name="Oval 1342">
              <a:extLst>
                <a:ext uri="{FF2B5EF4-FFF2-40B4-BE49-F238E27FC236}">
                  <a16:creationId xmlns:a16="http://schemas.microsoft.com/office/drawing/2014/main" id="{D2EA17D1-748B-4506-B64A-3E00598BFC5E}"/>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4" name="Straight Connector 1343">
              <a:extLst>
                <a:ext uri="{FF2B5EF4-FFF2-40B4-BE49-F238E27FC236}">
                  <a16:creationId xmlns:a16="http://schemas.microsoft.com/office/drawing/2014/main" id="{B4295300-FD84-D3AA-DEF1-518AF5E96FC6}"/>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76266B3A-56B4-7C82-D699-6E52E407E35C}"/>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151754D-E473-6704-22A3-CCACD799FACF}"/>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4B0149D2-897E-DA4A-6F75-DA576D1D10F4}"/>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D7795020-C6DA-1613-58DB-358C50282CD9}"/>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7E968978-AA88-0BC0-F0FA-9772396609DA}"/>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Rectangle 1349">
              <a:extLst>
                <a:ext uri="{FF2B5EF4-FFF2-40B4-BE49-F238E27FC236}">
                  <a16:creationId xmlns:a16="http://schemas.microsoft.com/office/drawing/2014/main" id="{C2CF7D14-83A8-0E32-8AA5-4210B6968B21}"/>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Rectangle 1350">
              <a:extLst>
                <a:ext uri="{FF2B5EF4-FFF2-40B4-BE49-F238E27FC236}">
                  <a16:creationId xmlns:a16="http://schemas.microsoft.com/office/drawing/2014/main" id="{194763C7-1A26-7A3D-8B1D-BDA2CCA08766}"/>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a:extLst>
                <a:ext uri="{FF2B5EF4-FFF2-40B4-BE49-F238E27FC236}">
                  <a16:creationId xmlns:a16="http://schemas.microsoft.com/office/drawing/2014/main" id="{A5736F1F-3061-A843-3D54-3DAFB451FE37}"/>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53" name="Straight Connector 1352">
              <a:extLst>
                <a:ext uri="{FF2B5EF4-FFF2-40B4-BE49-F238E27FC236}">
                  <a16:creationId xmlns:a16="http://schemas.microsoft.com/office/drawing/2014/main" id="{4DC4DDB1-726C-7732-8FBC-4915409E31D0}"/>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BC928ACA-C732-CDFD-6A45-905688A7F090}"/>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0B41740-CE40-01B9-5F60-02604A3281FB}"/>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DC9002D1-E63E-5958-86C8-F6C8D71C94EF}"/>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93234CD8-B901-AEDD-72A1-1A42FAFAF312}"/>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D5401BBE-34AC-958A-8E01-0497CC2B7E94}"/>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6818950B-7F6E-5614-284B-73EC3BC91868}"/>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656B32C8-5B30-B5C4-63CD-F153F4013A0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1" name="Rectangle 1360">
              <a:extLst>
                <a:ext uri="{FF2B5EF4-FFF2-40B4-BE49-F238E27FC236}">
                  <a16:creationId xmlns:a16="http://schemas.microsoft.com/office/drawing/2014/main" id="{7A4984B8-30C7-8D43-780F-FE2E795ED847}"/>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2" name="Rectangle 1361">
              <a:extLst>
                <a:ext uri="{FF2B5EF4-FFF2-40B4-BE49-F238E27FC236}">
                  <a16:creationId xmlns:a16="http://schemas.microsoft.com/office/drawing/2014/main" id="{C27278B6-C9DC-4F3A-C97E-E104278D5879}"/>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3" name="Oval 1362">
              <a:extLst>
                <a:ext uri="{FF2B5EF4-FFF2-40B4-BE49-F238E27FC236}">
                  <a16:creationId xmlns:a16="http://schemas.microsoft.com/office/drawing/2014/main" id="{BBAD4EBB-5047-F97A-D963-B0CBF84211B7}"/>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4" name="Straight Connector 1363">
              <a:extLst>
                <a:ext uri="{FF2B5EF4-FFF2-40B4-BE49-F238E27FC236}">
                  <a16:creationId xmlns:a16="http://schemas.microsoft.com/office/drawing/2014/main" id="{8422F692-0FBD-D20F-4E4C-EDC2178675CA}"/>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F8BE1ED5-DA87-5CE0-CB70-F7C4AAD12D9E}"/>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A61696E9-AF04-784E-9C0D-E5452133BDEE}"/>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215C4389-960F-DE72-E6E9-D478328D6BC8}"/>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0DC1E9BB-235C-FB3A-98BD-52A967744921}"/>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82E7F135-6F22-21F2-D8BD-404E3C9FE923}"/>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0" name="Rectangle 1369">
              <a:extLst>
                <a:ext uri="{FF2B5EF4-FFF2-40B4-BE49-F238E27FC236}">
                  <a16:creationId xmlns:a16="http://schemas.microsoft.com/office/drawing/2014/main" id="{7C84F3A4-1FF8-314E-2605-A3CB981569F1}"/>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1" name="Rectangle 1370">
              <a:extLst>
                <a:ext uri="{FF2B5EF4-FFF2-40B4-BE49-F238E27FC236}">
                  <a16:creationId xmlns:a16="http://schemas.microsoft.com/office/drawing/2014/main" id="{E0ABC8F1-E146-0AC0-8A94-C39A5B0A9AAB}"/>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2" name="Oval 1371">
              <a:extLst>
                <a:ext uri="{FF2B5EF4-FFF2-40B4-BE49-F238E27FC236}">
                  <a16:creationId xmlns:a16="http://schemas.microsoft.com/office/drawing/2014/main" id="{946C01D1-DC79-77B4-F324-C432611B976E}"/>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3" name="Straight Connector 1372">
              <a:extLst>
                <a:ext uri="{FF2B5EF4-FFF2-40B4-BE49-F238E27FC236}">
                  <a16:creationId xmlns:a16="http://schemas.microsoft.com/office/drawing/2014/main" id="{26A01B26-2547-0AC8-69BF-92ADBE48BAE9}"/>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C8D0D322-F7B4-A0EA-B77F-E0AD276FE631}"/>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59DC1477-B3CB-861C-039B-A4FC674D3EA7}"/>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381BD3EF-2D3F-D301-10DE-742927DB73F7}"/>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F8854527-4F81-DF42-CF17-A3E266A2F1E4}"/>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3AC89DEC-A99F-4F58-1BB9-20DFA0D383BF}"/>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0E821726-7E49-2EA4-3989-74DAD925AAD8}"/>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9923024D-A510-F41C-B8CA-472129BD08D9}"/>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1" name="Rectangle 1400">
              <a:extLst>
                <a:ext uri="{FF2B5EF4-FFF2-40B4-BE49-F238E27FC236}">
                  <a16:creationId xmlns:a16="http://schemas.microsoft.com/office/drawing/2014/main" id="{F28B13EB-B1A8-13BB-12E7-CDF98E171F70}"/>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2" name="Oval 1401">
              <a:extLst>
                <a:ext uri="{FF2B5EF4-FFF2-40B4-BE49-F238E27FC236}">
                  <a16:creationId xmlns:a16="http://schemas.microsoft.com/office/drawing/2014/main" id="{4841B84E-8A34-6242-3CF5-57C3D4E10BA3}"/>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03" name="Straight Connector 1402">
              <a:extLst>
                <a:ext uri="{FF2B5EF4-FFF2-40B4-BE49-F238E27FC236}">
                  <a16:creationId xmlns:a16="http://schemas.microsoft.com/office/drawing/2014/main" id="{F8DAD753-0ABF-D2FB-A5AE-A89BD55B3D0D}"/>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CEBFA373-4308-FD23-431B-10D9B7E9142B}"/>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86C60A8C-7F62-FB68-3F24-01ECBE479A20}"/>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39327875-7390-94CC-AABA-6027C4168807}"/>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4A94964B-88EF-3332-258C-C6A069C07B9A}"/>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C8796421-BD12-54F1-D0D4-78660659DF3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7557C18E-D4E2-BC9F-0087-D15B714D3DA6}"/>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E8AEF8E1-4188-28A8-39B9-3095DA14C28E}"/>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1" name="Rectangle 1410">
              <a:extLst>
                <a:ext uri="{FF2B5EF4-FFF2-40B4-BE49-F238E27FC236}">
                  <a16:creationId xmlns:a16="http://schemas.microsoft.com/office/drawing/2014/main" id="{36BA45FC-56BB-D670-23CC-D1B6FCB21BC9}"/>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2" name="Rectangle 1411">
              <a:extLst>
                <a:ext uri="{FF2B5EF4-FFF2-40B4-BE49-F238E27FC236}">
                  <a16:creationId xmlns:a16="http://schemas.microsoft.com/office/drawing/2014/main" id="{7E1C59CF-954B-3C6E-833A-C88BE2341090}"/>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3" name="Oval 1412">
              <a:extLst>
                <a:ext uri="{FF2B5EF4-FFF2-40B4-BE49-F238E27FC236}">
                  <a16:creationId xmlns:a16="http://schemas.microsoft.com/office/drawing/2014/main" id="{098A5C1C-A4AD-7190-6B86-31555F60BC6E}"/>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4" name="Straight Connector 1413">
              <a:extLst>
                <a:ext uri="{FF2B5EF4-FFF2-40B4-BE49-F238E27FC236}">
                  <a16:creationId xmlns:a16="http://schemas.microsoft.com/office/drawing/2014/main" id="{9CFF560D-A79E-2E15-4D1D-F880E30CD581}"/>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007C1DC5-C34C-3B97-C22D-D94CAA1500AC}"/>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7A7D7AA9-0C44-7E99-FE7E-134FF9938716}"/>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1CF7BE7-D9FB-2D0A-6FF8-9CB4EA17CCF7}"/>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37B0A508-DC99-76E2-69BA-D1C0C39E5ACC}"/>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C8D375E0-73FA-F543-FB07-BAC4419A143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0" name="Rectangle 1419">
              <a:extLst>
                <a:ext uri="{FF2B5EF4-FFF2-40B4-BE49-F238E27FC236}">
                  <a16:creationId xmlns:a16="http://schemas.microsoft.com/office/drawing/2014/main" id="{DB59BCA7-0EF4-2811-C9B8-139F3A371BED}"/>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1" name="Rectangle 1420">
              <a:extLst>
                <a:ext uri="{FF2B5EF4-FFF2-40B4-BE49-F238E27FC236}">
                  <a16:creationId xmlns:a16="http://schemas.microsoft.com/office/drawing/2014/main" id="{B8DC3166-404E-7853-CD8C-4F1302F3E3D8}"/>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2" name="Oval 1421">
              <a:extLst>
                <a:ext uri="{FF2B5EF4-FFF2-40B4-BE49-F238E27FC236}">
                  <a16:creationId xmlns:a16="http://schemas.microsoft.com/office/drawing/2014/main" id="{8C9065F8-7ACF-92B8-26A8-E57A76C63E2F}"/>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3" name="Straight Connector 1422">
              <a:extLst>
                <a:ext uri="{FF2B5EF4-FFF2-40B4-BE49-F238E27FC236}">
                  <a16:creationId xmlns:a16="http://schemas.microsoft.com/office/drawing/2014/main" id="{37BF9940-19D5-10FC-6B7B-34761CC8AC4E}"/>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97B5751E-A413-9022-A8BE-BA0920D62BD2}"/>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57024EAA-E61B-0991-3186-C400AE7EF9B3}"/>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2B4C10-7BE4-385A-A693-5C4A43277687}"/>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A56A0406-48FA-88FB-304B-18C929766EB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9AB43E75-7C5E-8004-2FFF-05F9AE7988FF}"/>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9" name="Straight Connector 1428">
              <a:extLst>
                <a:ext uri="{FF2B5EF4-FFF2-40B4-BE49-F238E27FC236}">
                  <a16:creationId xmlns:a16="http://schemas.microsoft.com/office/drawing/2014/main" id="{CE3BED58-2D23-02DC-DE03-046FDB5037E2}"/>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4E09F9E8-94D1-8A49-EEDA-D6245E8D8F4D}"/>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75FE4B9E-D0E3-C6AB-DE8D-1BEF3D01FA9D}"/>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2" name="Rectangle 1431">
              <a:extLst>
                <a:ext uri="{FF2B5EF4-FFF2-40B4-BE49-F238E27FC236}">
                  <a16:creationId xmlns:a16="http://schemas.microsoft.com/office/drawing/2014/main" id="{BFE94689-4C39-CCE2-92BE-14DCF61B1F2E}"/>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 name="Rectangle 1432">
              <a:extLst>
                <a:ext uri="{FF2B5EF4-FFF2-40B4-BE49-F238E27FC236}">
                  <a16:creationId xmlns:a16="http://schemas.microsoft.com/office/drawing/2014/main" id="{81075848-AB23-8118-583D-23F6840FEBD4}"/>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4" name="Oval 1433">
              <a:extLst>
                <a:ext uri="{FF2B5EF4-FFF2-40B4-BE49-F238E27FC236}">
                  <a16:creationId xmlns:a16="http://schemas.microsoft.com/office/drawing/2014/main" id="{74A5307F-5E67-D9FF-8B62-FBE9FE7C9B6D}"/>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35" name="Straight Connector 1434">
              <a:extLst>
                <a:ext uri="{FF2B5EF4-FFF2-40B4-BE49-F238E27FC236}">
                  <a16:creationId xmlns:a16="http://schemas.microsoft.com/office/drawing/2014/main" id="{FAEA6334-3F7E-875B-A3EF-298E2B7F8551}"/>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BEA5A491-65FF-C072-4F4E-DFDB2FF4E2C0}"/>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0B4D012B-8172-790F-6005-7EE70D838830}"/>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DE1D930A-D150-7040-B470-721C61FD3A92}"/>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06CC27D1-5840-7E58-FD78-802592EEBE19}"/>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8358B36C-E44C-BE26-FE60-C5D70D00635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1" name="Rectangle 1440">
              <a:extLst>
                <a:ext uri="{FF2B5EF4-FFF2-40B4-BE49-F238E27FC236}">
                  <a16:creationId xmlns:a16="http://schemas.microsoft.com/office/drawing/2014/main" id="{3F855E02-F25F-F14C-C68B-A0B2C49FE086}"/>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2" name="Rectangle 1441">
              <a:extLst>
                <a:ext uri="{FF2B5EF4-FFF2-40B4-BE49-F238E27FC236}">
                  <a16:creationId xmlns:a16="http://schemas.microsoft.com/office/drawing/2014/main" id="{1188E165-A446-50D2-5934-82F77BB9BD81}"/>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3" name="Oval 1442">
              <a:extLst>
                <a:ext uri="{FF2B5EF4-FFF2-40B4-BE49-F238E27FC236}">
                  <a16:creationId xmlns:a16="http://schemas.microsoft.com/office/drawing/2014/main" id="{4D016BE5-AD75-2A20-B3C4-1891FCC59A9E}"/>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44" name="Straight Connector 1443">
              <a:extLst>
                <a:ext uri="{FF2B5EF4-FFF2-40B4-BE49-F238E27FC236}">
                  <a16:creationId xmlns:a16="http://schemas.microsoft.com/office/drawing/2014/main" id="{EDF0AA36-A802-9EE7-9C9B-BEF041275CDC}"/>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88EABB11-2911-1ED8-0135-FD2B6185A47F}"/>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5DFC05C-22C0-7DC0-1E1A-99843071B5BE}"/>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877EA27F-9937-89CB-F15F-C479B2696BB2}"/>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3EEC8F1A-567B-2CBC-7912-1177D7F9D502}"/>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1ED3DFD3-694D-05D8-E026-72B44D019BDB}"/>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D361909B-5AE8-0D64-3BCA-4B8F6C011617}"/>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9C88203E-F2D3-83CE-1598-F75386A96D5A}"/>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2" name="Rectangle 1451">
              <a:extLst>
                <a:ext uri="{FF2B5EF4-FFF2-40B4-BE49-F238E27FC236}">
                  <a16:creationId xmlns:a16="http://schemas.microsoft.com/office/drawing/2014/main" id="{04698351-9FB8-93CF-CEB1-A2897CCE7D64}"/>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3" name="Rectangle 1452">
              <a:extLst>
                <a:ext uri="{FF2B5EF4-FFF2-40B4-BE49-F238E27FC236}">
                  <a16:creationId xmlns:a16="http://schemas.microsoft.com/office/drawing/2014/main" id="{B42EF528-1262-ABE9-9874-A2C5858405B8}"/>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4" name="Oval 1453">
              <a:extLst>
                <a:ext uri="{FF2B5EF4-FFF2-40B4-BE49-F238E27FC236}">
                  <a16:creationId xmlns:a16="http://schemas.microsoft.com/office/drawing/2014/main" id="{940576D6-BADF-AEDE-01AB-D89D7E3FFDDC}"/>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55" name="Straight Connector 1454">
              <a:extLst>
                <a:ext uri="{FF2B5EF4-FFF2-40B4-BE49-F238E27FC236}">
                  <a16:creationId xmlns:a16="http://schemas.microsoft.com/office/drawing/2014/main" id="{1922E8FF-029C-95B5-42BB-B94B85F866A7}"/>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DA59991F-BD1A-C6CB-469B-34AC26CA50A4}"/>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984434C5-C7F2-C9C2-59FF-75A0CB019AD9}"/>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A9C2A312-435B-5D72-8E4D-D82E2B601993}"/>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5FF00EA9-7FB1-42D9-165B-103EE9383A76}"/>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DB70ADFE-3DF2-68DA-A25A-F3C66B4B2F5D}"/>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1" name="Rectangle 1460">
              <a:extLst>
                <a:ext uri="{FF2B5EF4-FFF2-40B4-BE49-F238E27FC236}">
                  <a16:creationId xmlns:a16="http://schemas.microsoft.com/office/drawing/2014/main" id="{48C4DEBC-5900-702B-B9B8-11B3F0566013}"/>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2" name="Rectangle 1461">
              <a:extLst>
                <a:ext uri="{FF2B5EF4-FFF2-40B4-BE49-F238E27FC236}">
                  <a16:creationId xmlns:a16="http://schemas.microsoft.com/office/drawing/2014/main" id="{782DF8C3-4433-2871-D3D5-3925B914ECD5}"/>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3" name="Oval 1462">
              <a:extLst>
                <a:ext uri="{FF2B5EF4-FFF2-40B4-BE49-F238E27FC236}">
                  <a16:creationId xmlns:a16="http://schemas.microsoft.com/office/drawing/2014/main" id="{73999EEE-E942-4505-64CD-541616297375}"/>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64" name="Straight Connector 1463">
              <a:extLst>
                <a:ext uri="{FF2B5EF4-FFF2-40B4-BE49-F238E27FC236}">
                  <a16:creationId xmlns:a16="http://schemas.microsoft.com/office/drawing/2014/main" id="{CAF7D970-9EFE-095A-6A74-4AF97528C1EE}"/>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8C347B0E-10E9-A9FE-D2A2-AD36ED393351}"/>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8CDD49A8-FE50-E8ED-2AFA-CCF7A336A1DA}"/>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4EAADBDF-E822-9690-DC23-4FC0FF54DECE}"/>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3723003D-5184-C0AD-7077-8C5831A2AB10}"/>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3E8331C2-515B-CF5B-7A3F-75941F95582D}"/>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C2AA6F39-723C-6232-CA07-D669E7E369A3}"/>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F2DB7DDC-6FF6-B19C-C58A-4B0FF9C198ED}"/>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2" name="Rectangle 1471">
              <a:extLst>
                <a:ext uri="{FF2B5EF4-FFF2-40B4-BE49-F238E27FC236}">
                  <a16:creationId xmlns:a16="http://schemas.microsoft.com/office/drawing/2014/main" id="{E7ED9C4F-1303-DAE9-2A5A-7010A634CAF8}"/>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3" name="Rectangle 1472">
              <a:extLst>
                <a:ext uri="{FF2B5EF4-FFF2-40B4-BE49-F238E27FC236}">
                  <a16:creationId xmlns:a16="http://schemas.microsoft.com/office/drawing/2014/main" id="{370253A5-B1F2-98D3-7743-207387EFD9FB}"/>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4" name="Oval 1473">
              <a:extLst>
                <a:ext uri="{FF2B5EF4-FFF2-40B4-BE49-F238E27FC236}">
                  <a16:creationId xmlns:a16="http://schemas.microsoft.com/office/drawing/2014/main" id="{BA8A83BC-7513-6E78-6435-2CB0558E3AD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75" name="Straight Connector 1474">
              <a:extLst>
                <a:ext uri="{FF2B5EF4-FFF2-40B4-BE49-F238E27FC236}">
                  <a16:creationId xmlns:a16="http://schemas.microsoft.com/office/drawing/2014/main" id="{A3215601-D1ED-5005-7716-853663EEF874}"/>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3FBA182B-28C9-FED0-5748-512561477B04}"/>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742475B8-E04F-42BA-1C40-F266C9735C2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D5FAD426-B27F-CAD9-B606-EB9616762F1B}"/>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E1B7FB0D-DEA6-0F5C-CDF4-AB9E24FEEB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B6F25865-3644-675E-0D4D-0F1521DF9850}"/>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1" name="Rectangle 1480">
              <a:extLst>
                <a:ext uri="{FF2B5EF4-FFF2-40B4-BE49-F238E27FC236}">
                  <a16:creationId xmlns:a16="http://schemas.microsoft.com/office/drawing/2014/main" id="{AAEA2910-52AB-A322-0451-06E30DF94BDD}"/>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2" name="Rectangle 1481">
              <a:extLst>
                <a:ext uri="{FF2B5EF4-FFF2-40B4-BE49-F238E27FC236}">
                  <a16:creationId xmlns:a16="http://schemas.microsoft.com/office/drawing/2014/main" id="{BB432B7B-031A-3965-B5AC-7B801FE9551F}"/>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3" name="Oval 1482">
              <a:extLst>
                <a:ext uri="{FF2B5EF4-FFF2-40B4-BE49-F238E27FC236}">
                  <a16:creationId xmlns:a16="http://schemas.microsoft.com/office/drawing/2014/main" id="{69D983CB-D64F-F5B8-C460-5F4A0A6D514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84" name="Straight Connector 1483">
              <a:extLst>
                <a:ext uri="{FF2B5EF4-FFF2-40B4-BE49-F238E27FC236}">
                  <a16:creationId xmlns:a16="http://schemas.microsoft.com/office/drawing/2014/main" id="{AE19C4DC-27A5-6536-3D42-A6861789E346}"/>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902877E6-DAA6-6D9D-1BC9-3257FDA04961}"/>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2FB0A257-8CE1-C972-E185-958158E45104}"/>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6371AFB6-473B-B897-1FE4-46EFBCF5AADA}"/>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84040D6A-2311-9CB3-2F03-B144AEEC51D7}"/>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186A0DE1-256E-438A-8691-1A72FCFFA6B3}"/>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FE1112E5-1846-80B1-C851-11F2A93FD948}"/>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088EE32A-766E-4CB5-F509-1CFE2F8F45A1}"/>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2" name="Rectangle 1491">
              <a:extLst>
                <a:ext uri="{FF2B5EF4-FFF2-40B4-BE49-F238E27FC236}">
                  <a16:creationId xmlns:a16="http://schemas.microsoft.com/office/drawing/2014/main" id="{A9BCBEE9-69CC-9962-6A01-3DE5BB3B5037}"/>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3" name="Rectangle 1492">
              <a:extLst>
                <a:ext uri="{FF2B5EF4-FFF2-40B4-BE49-F238E27FC236}">
                  <a16:creationId xmlns:a16="http://schemas.microsoft.com/office/drawing/2014/main" id="{E0A54A7E-EF79-D03E-9F44-7F38B574480C}"/>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4" name="Oval 1493">
              <a:extLst>
                <a:ext uri="{FF2B5EF4-FFF2-40B4-BE49-F238E27FC236}">
                  <a16:creationId xmlns:a16="http://schemas.microsoft.com/office/drawing/2014/main" id="{248E20C4-F6EE-4E9E-6FCC-A63AF012F23B}"/>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95" name="Straight Connector 1494">
              <a:extLst>
                <a:ext uri="{FF2B5EF4-FFF2-40B4-BE49-F238E27FC236}">
                  <a16:creationId xmlns:a16="http://schemas.microsoft.com/office/drawing/2014/main" id="{30E6D330-4B13-FCC8-EEC1-B50825AD039D}"/>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3DEFEE8C-243B-EBA7-05A5-D5C1DD0CB48A}"/>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50F223C8-095A-5F89-AC62-461FB4874ACE}"/>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424FE780-5A73-86A2-8FD7-0C94C8504908}"/>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0E274D61-78D6-9F1A-D8D3-48E5B54DCABA}"/>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D7F87457-8662-49FC-F789-2628ADE8479B}"/>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1" name="Rectangle 1500">
              <a:extLst>
                <a:ext uri="{FF2B5EF4-FFF2-40B4-BE49-F238E27FC236}">
                  <a16:creationId xmlns:a16="http://schemas.microsoft.com/office/drawing/2014/main" id="{E5413FB3-B15C-491E-8E08-5DF7497E9194}"/>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2" name="Rectangle 1501">
              <a:extLst>
                <a:ext uri="{FF2B5EF4-FFF2-40B4-BE49-F238E27FC236}">
                  <a16:creationId xmlns:a16="http://schemas.microsoft.com/office/drawing/2014/main" id="{5F6013D3-DB2B-E7EA-32FF-BB6C78B342F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3" name="Oval 1502">
              <a:extLst>
                <a:ext uri="{FF2B5EF4-FFF2-40B4-BE49-F238E27FC236}">
                  <a16:creationId xmlns:a16="http://schemas.microsoft.com/office/drawing/2014/main" id="{445817DC-CA2D-CCA3-44D3-FB1BCA783AF5}"/>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04" name="Straight Connector 1503">
              <a:extLst>
                <a:ext uri="{FF2B5EF4-FFF2-40B4-BE49-F238E27FC236}">
                  <a16:creationId xmlns:a16="http://schemas.microsoft.com/office/drawing/2014/main" id="{28A381E7-D057-88DA-8A2A-FA77A38E3C9C}"/>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552E1385-0C5F-BA90-6F5B-80460567AEAC}"/>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366FFD00-1CC2-7420-8A25-002F379B5542}"/>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45D6640-45C3-2B7C-06E7-49822AC7160B}"/>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62A6AAC9-8F43-ACF6-78E1-246FF89E3391}"/>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F3B5E71D-2A87-2FE9-DBFF-69C724935D3D}"/>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98EA08E3-B8DB-3D0A-476D-B500F14A8C5E}"/>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6711A10-8957-A0B2-9294-9938859AE14C}"/>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2" name="Rectangle 1511">
              <a:extLst>
                <a:ext uri="{FF2B5EF4-FFF2-40B4-BE49-F238E27FC236}">
                  <a16:creationId xmlns:a16="http://schemas.microsoft.com/office/drawing/2014/main" id="{255CD3FF-1474-B153-5D44-04EA140DBA14}"/>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3" name="Rectangle 1512">
              <a:extLst>
                <a:ext uri="{FF2B5EF4-FFF2-40B4-BE49-F238E27FC236}">
                  <a16:creationId xmlns:a16="http://schemas.microsoft.com/office/drawing/2014/main" id="{67098195-1DDD-95FF-45F8-CCB603FF4B52}"/>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4" name="Oval 1513">
              <a:extLst>
                <a:ext uri="{FF2B5EF4-FFF2-40B4-BE49-F238E27FC236}">
                  <a16:creationId xmlns:a16="http://schemas.microsoft.com/office/drawing/2014/main" id="{B2206380-1816-6748-689A-BBA9E2719082}"/>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15" name="Straight Connector 1514">
              <a:extLst>
                <a:ext uri="{FF2B5EF4-FFF2-40B4-BE49-F238E27FC236}">
                  <a16:creationId xmlns:a16="http://schemas.microsoft.com/office/drawing/2014/main" id="{2895E872-B292-D939-B49F-786E588CAE41}"/>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8E19F05E-17E5-BB1F-3A7D-C837942BEBAC}"/>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467817E-66A7-5138-F39D-7CCEFA667A49}"/>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72076434-50B3-365A-BE8E-9DEC8BFC193E}"/>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F5EE1E1-29EC-3930-0CC0-7EBB3DD6BCAA}"/>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A6804C3F-0322-3E7E-317A-08BBA8EE7A0A}"/>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1" name="Rectangle 1520">
              <a:extLst>
                <a:ext uri="{FF2B5EF4-FFF2-40B4-BE49-F238E27FC236}">
                  <a16:creationId xmlns:a16="http://schemas.microsoft.com/office/drawing/2014/main" id="{CC48A50C-89D5-8226-9116-6E4BCA5490C9}"/>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2" name="Rectangle 1521">
              <a:extLst>
                <a:ext uri="{FF2B5EF4-FFF2-40B4-BE49-F238E27FC236}">
                  <a16:creationId xmlns:a16="http://schemas.microsoft.com/office/drawing/2014/main" id="{962CE6F9-1035-E9C8-CED3-E8EF9C21F7B0}"/>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3" name="Oval 1522">
              <a:extLst>
                <a:ext uri="{FF2B5EF4-FFF2-40B4-BE49-F238E27FC236}">
                  <a16:creationId xmlns:a16="http://schemas.microsoft.com/office/drawing/2014/main" id="{6B3ED8E6-4820-B887-2E27-1E69A9B8C067}"/>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24" name="Straight Connector 1523">
              <a:extLst>
                <a:ext uri="{FF2B5EF4-FFF2-40B4-BE49-F238E27FC236}">
                  <a16:creationId xmlns:a16="http://schemas.microsoft.com/office/drawing/2014/main" id="{614E0FAC-6D62-602E-0724-2ED00147BC73}"/>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0CF7A3EB-B212-F484-B8E5-F9BF05D4A89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F218007B-66BB-6DA1-9AE4-8C5C7BBA7F3C}"/>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57DB945C-E93D-BF13-4490-77C8B43970C6}"/>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80EFB62-7D31-083D-E04D-088E4759DDBD}"/>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915E0F60-E141-8B9C-C96A-D76EFAAA63FA}"/>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BD098D91-6F97-2A9B-D379-81CB5CBE6A7F}"/>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14EE34-694B-9FEA-551B-0A73AB192070}"/>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2" name="Rectangle 1531">
              <a:extLst>
                <a:ext uri="{FF2B5EF4-FFF2-40B4-BE49-F238E27FC236}">
                  <a16:creationId xmlns:a16="http://schemas.microsoft.com/office/drawing/2014/main" id="{733EBA0C-6ED0-9A18-D7D8-D7BFBCA4C615}"/>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3" name="Rectangle 1532">
              <a:extLst>
                <a:ext uri="{FF2B5EF4-FFF2-40B4-BE49-F238E27FC236}">
                  <a16:creationId xmlns:a16="http://schemas.microsoft.com/office/drawing/2014/main" id="{EF3C9B37-A3FF-4439-C78E-93E99CB627E3}"/>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4" name="Oval 1533">
              <a:extLst>
                <a:ext uri="{FF2B5EF4-FFF2-40B4-BE49-F238E27FC236}">
                  <a16:creationId xmlns:a16="http://schemas.microsoft.com/office/drawing/2014/main" id="{57CE9CFE-077B-494D-174C-2C62BA0425E4}"/>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35" name="Straight Connector 1534">
              <a:extLst>
                <a:ext uri="{FF2B5EF4-FFF2-40B4-BE49-F238E27FC236}">
                  <a16:creationId xmlns:a16="http://schemas.microsoft.com/office/drawing/2014/main" id="{BE14D5A2-4F9C-6AD0-CA96-E211B66FEAC9}"/>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4C49A8D-AC06-3BD9-B040-3907CD2A9327}"/>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6C63F315-2740-0A2C-DBBF-4A61FF4BCA63}"/>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AA2DFF99-98CB-339A-BDD7-DB970AAD6EDA}"/>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54DE3D5-FA5C-6007-FEBC-CB0F71DDF52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575004A8-611C-9A5F-1255-15B5D523DBE6}"/>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1" name="Rectangle 1540">
              <a:extLst>
                <a:ext uri="{FF2B5EF4-FFF2-40B4-BE49-F238E27FC236}">
                  <a16:creationId xmlns:a16="http://schemas.microsoft.com/office/drawing/2014/main" id="{B9AC4849-53A8-AFC3-0C07-4A280627EE72}"/>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2" name="Rectangle 1541">
              <a:extLst>
                <a:ext uri="{FF2B5EF4-FFF2-40B4-BE49-F238E27FC236}">
                  <a16:creationId xmlns:a16="http://schemas.microsoft.com/office/drawing/2014/main" id="{7C7C5AAF-EAE9-070B-354C-FE8251FD7528}"/>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3" name="Oval 1542">
              <a:extLst>
                <a:ext uri="{FF2B5EF4-FFF2-40B4-BE49-F238E27FC236}">
                  <a16:creationId xmlns:a16="http://schemas.microsoft.com/office/drawing/2014/main" id="{314D4749-E8F6-DB2E-EB3C-DE61189AE725}"/>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44" name="Straight Connector 1543">
              <a:extLst>
                <a:ext uri="{FF2B5EF4-FFF2-40B4-BE49-F238E27FC236}">
                  <a16:creationId xmlns:a16="http://schemas.microsoft.com/office/drawing/2014/main" id="{740D9CF7-C18A-645C-E23C-315B71CDF3F6}"/>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17975608-3E5D-EE4F-97A9-27F37496C165}"/>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6947EDF2-2F4B-AD31-5E28-333FE421381F}"/>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80DF42DA-9760-0024-F3CE-11B02E87D855}"/>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C00C585A-EB40-3FFB-154F-70378DFA7262}"/>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8CC11974-9EA8-88F0-AD27-A65966448F0F}"/>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4AA332C2-5223-7D6D-91C0-D63FF574CB4D}"/>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4A942850-9D5A-BB66-9C3C-24344D046C76}"/>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2" name="Rectangle 1551">
              <a:extLst>
                <a:ext uri="{FF2B5EF4-FFF2-40B4-BE49-F238E27FC236}">
                  <a16:creationId xmlns:a16="http://schemas.microsoft.com/office/drawing/2014/main" id="{BCE209E8-271E-7E82-60E0-AE58D652664A}"/>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3" name="Rectangle 1552">
              <a:extLst>
                <a:ext uri="{FF2B5EF4-FFF2-40B4-BE49-F238E27FC236}">
                  <a16:creationId xmlns:a16="http://schemas.microsoft.com/office/drawing/2014/main" id="{871945CB-8E48-9390-B55E-4ABFA18E4C56}"/>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4" name="Oval 1553">
              <a:extLst>
                <a:ext uri="{FF2B5EF4-FFF2-40B4-BE49-F238E27FC236}">
                  <a16:creationId xmlns:a16="http://schemas.microsoft.com/office/drawing/2014/main" id="{E0C1A53C-A892-E869-1E3A-8B94734072EC}"/>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55" name="Straight Connector 1554">
              <a:extLst>
                <a:ext uri="{FF2B5EF4-FFF2-40B4-BE49-F238E27FC236}">
                  <a16:creationId xmlns:a16="http://schemas.microsoft.com/office/drawing/2014/main" id="{F0B7B501-2F06-9020-E12D-06D41841F1F4}"/>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B0D2F693-44A2-F51C-2949-AEE59318B42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AEDC59FA-5CED-8EAE-F973-C69D3095183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23BCD74-B658-2A4D-3350-0A4DDEC7CC6C}"/>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0FC6621-DDDC-C7FC-AD3E-CA33421A3961}"/>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589E353B-452E-FC41-487B-2B36143A71F1}"/>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1" name="Rectangle 1560">
              <a:extLst>
                <a:ext uri="{FF2B5EF4-FFF2-40B4-BE49-F238E27FC236}">
                  <a16:creationId xmlns:a16="http://schemas.microsoft.com/office/drawing/2014/main" id="{7ECA2C31-77FE-2078-DAAF-B610208A773E}"/>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2" name="Rectangle 1561">
              <a:extLst>
                <a:ext uri="{FF2B5EF4-FFF2-40B4-BE49-F238E27FC236}">
                  <a16:creationId xmlns:a16="http://schemas.microsoft.com/office/drawing/2014/main" id="{08FDCD29-3654-83F4-4C93-1EE76EBCF1B3}"/>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3" name="Oval 1562">
              <a:extLst>
                <a:ext uri="{FF2B5EF4-FFF2-40B4-BE49-F238E27FC236}">
                  <a16:creationId xmlns:a16="http://schemas.microsoft.com/office/drawing/2014/main" id="{A0BABFE4-09D2-4BB1-74B7-A6F8E9AA16B6}"/>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64" name="Straight Connector 1563">
              <a:extLst>
                <a:ext uri="{FF2B5EF4-FFF2-40B4-BE49-F238E27FC236}">
                  <a16:creationId xmlns:a16="http://schemas.microsoft.com/office/drawing/2014/main" id="{CD248363-64BC-8EEF-A997-71CFC059956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7C803B7D-622A-2AFB-AA33-BA3C76B9F9F5}"/>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52BA4580-5256-0047-75E5-3B1E094DE82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5640F464-0871-F9F3-FB7D-63E0BFEE8A02}"/>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F089DCB9-6E60-AD94-BD5B-7773DC1607B7}"/>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F1F862BE-3F80-BF33-F8B6-14C02D353AE2}"/>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D1FD86AD-3737-D10F-C0B6-B97F025C1057}"/>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D5C6E34B-8AF8-6623-BFF4-E378ADF4716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2" name="Rectangle 1571">
              <a:extLst>
                <a:ext uri="{FF2B5EF4-FFF2-40B4-BE49-F238E27FC236}">
                  <a16:creationId xmlns:a16="http://schemas.microsoft.com/office/drawing/2014/main" id="{46310D7A-EAC8-FB70-993E-55E97866292A}"/>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3" name="Rectangle 1572">
              <a:extLst>
                <a:ext uri="{FF2B5EF4-FFF2-40B4-BE49-F238E27FC236}">
                  <a16:creationId xmlns:a16="http://schemas.microsoft.com/office/drawing/2014/main" id="{FEF582BF-29D9-2BEC-A9CA-214A3B6F3A92}"/>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4" name="Oval 1573">
              <a:extLst>
                <a:ext uri="{FF2B5EF4-FFF2-40B4-BE49-F238E27FC236}">
                  <a16:creationId xmlns:a16="http://schemas.microsoft.com/office/drawing/2014/main" id="{DAA28B41-ED42-D0B3-043B-ABEC133A2B37}"/>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5" name="Straight Connector 1574">
              <a:extLst>
                <a:ext uri="{FF2B5EF4-FFF2-40B4-BE49-F238E27FC236}">
                  <a16:creationId xmlns:a16="http://schemas.microsoft.com/office/drawing/2014/main" id="{68DBEE7D-BDCB-79A1-8AB8-9F7184D65651}"/>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58FB5E73-AF93-2E92-A039-89FD9F277BDB}"/>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74824B70-262C-1E93-7643-A0C8BEB3FD12}"/>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23F1C760-DD51-D168-696F-1586971259C7}"/>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635F9A9-EDBF-760F-0ABC-FF1CD4AA52D4}"/>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A4515651-1929-741B-A707-9781482B9953}"/>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1" name="Rectangle 1580">
              <a:extLst>
                <a:ext uri="{FF2B5EF4-FFF2-40B4-BE49-F238E27FC236}">
                  <a16:creationId xmlns:a16="http://schemas.microsoft.com/office/drawing/2014/main" id="{CF81FF90-EEFC-60FF-3CDE-1EFD10D109C2}"/>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2" name="Rectangle 1581">
              <a:extLst>
                <a:ext uri="{FF2B5EF4-FFF2-40B4-BE49-F238E27FC236}">
                  <a16:creationId xmlns:a16="http://schemas.microsoft.com/office/drawing/2014/main" id="{4CD7FC43-EF1D-7B33-DD08-6CD25BE69CB4}"/>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3" name="Oval 1582">
              <a:extLst>
                <a:ext uri="{FF2B5EF4-FFF2-40B4-BE49-F238E27FC236}">
                  <a16:creationId xmlns:a16="http://schemas.microsoft.com/office/drawing/2014/main" id="{234A3EC4-D7C6-05D5-3CF7-75D74F87A880}"/>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84" name="Straight Connector 1583">
              <a:extLst>
                <a:ext uri="{FF2B5EF4-FFF2-40B4-BE49-F238E27FC236}">
                  <a16:creationId xmlns:a16="http://schemas.microsoft.com/office/drawing/2014/main" id="{B78ADDCB-AD6D-5A58-C10D-5515C0877BAD}"/>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8FDD5D62-F39D-9023-D906-5002EC02E822}"/>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02A9F8DA-3834-D728-F76C-4D469C862127}"/>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B74ACD66-6CC4-0C9F-67BD-2FA389E38264}"/>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3B7C7877-E240-995B-F0AA-77506866DDCF}"/>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69329D10-B70F-F234-1FC6-874795E9BEC2}"/>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D6C881A2-C2BE-21D0-922B-45C6C597E347}"/>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2" name="Rectangle 1591">
              <a:extLst>
                <a:ext uri="{FF2B5EF4-FFF2-40B4-BE49-F238E27FC236}">
                  <a16:creationId xmlns:a16="http://schemas.microsoft.com/office/drawing/2014/main" id="{44208068-C98B-6E1C-F665-C52AA22A5CCB}"/>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3" name="Rectangle 1592">
              <a:extLst>
                <a:ext uri="{FF2B5EF4-FFF2-40B4-BE49-F238E27FC236}">
                  <a16:creationId xmlns:a16="http://schemas.microsoft.com/office/drawing/2014/main" id="{0F36C5F8-1DC1-30D3-1B90-7CDDB41D719E}"/>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4" name="Oval 1593">
              <a:extLst>
                <a:ext uri="{FF2B5EF4-FFF2-40B4-BE49-F238E27FC236}">
                  <a16:creationId xmlns:a16="http://schemas.microsoft.com/office/drawing/2014/main" id="{AC13D56E-A426-C744-8779-CD7F4AAF4D7D}"/>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09" name="Straight Connector 1608">
              <a:extLst>
                <a:ext uri="{FF2B5EF4-FFF2-40B4-BE49-F238E27FC236}">
                  <a16:creationId xmlns:a16="http://schemas.microsoft.com/office/drawing/2014/main" id="{DA3D7581-4C76-EB43-006D-773C94E175D0}"/>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E832E8DB-7508-CC72-1CB3-49A9E9C44AE4}"/>
              </a:ext>
            </a:extLst>
          </p:cNvPr>
          <p:cNvSpPr txBox="1">
            <a:spLocks noGrp="1"/>
          </p:cNvSpPr>
          <p:nvPr>
            <p:ph type="title" idx="4294967295"/>
          </p:nvPr>
        </p:nvSpPr>
        <p:spPr>
          <a:xfrm>
            <a:off x="1859808" y="688685"/>
            <a:ext cx="8472383" cy="9541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19B"/>
                </a:solidFill>
                <a:effectLst/>
                <a:uLnTx/>
                <a:uFillTx/>
                <a:latin typeface="+mn-lt"/>
                <a:ea typeface="+mn-ea"/>
                <a:cs typeface="+mn-cs"/>
              </a:rPr>
              <a:t>Centers for Medicare &amp; Medicaid Services (CMS)</a:t>
            </a:r>
            <a:br>
              <a:rPr kumimoji="0" lang="en-US" sz="2800" b="1" i="0" u="none" strike="noStrike" kern="1200" cap="none" spc="0" normalizeH="0" baseline="0" noProof="0" dirty="0">
                <a:ln>
                  <a:noFill/>
                </a:ln>
                <a:solidFill>
                  <a:srgbClr val="00519B"/>
                </a:solidFill>
                <a:effectLst/>
                <a:uLnTx/>
                <a:uFillTx/>
                <a:latin typeface="+mn-lt"/>
                <a:ea typeface="+mn-ea"/>
                <a:cs typeface="+mn-cs"/>
              </a:rPr>
            </a:br>
            <a:r>
              <a:rPr kumimoji="0" lang="en-US" sz="2800" b="1" i="0" u="none" strike="noStrike" kern="1200" cap="none" spc="0" normalizeH="0" baseline="0" noProof="0" dirty="0">
                <a:ln>
                  <a:noFill/>
                </a:ln>
                <a:solidFill>
                  <a:srgbClr val="00519B"/>
                </a:solidFill>
                <a:effectLst/>
                <a:uLnTx/>
                <a:uFillTx/>
                <a:latin typeface="+mn-lt"/>
                <a:ea typeface="+mn-ea"/>
                <a:cs typeface="+mn-cs"/>
              </a:rPr>
              <a:t>Tribal Affairs Awareness Campaign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TextBox 16">
            <a:extLst>
              <a:ext uri="{FF2B5EF4-FFF2-40B4-BE49-F238E27FC236}">
                <a16:creationId xmlns:a16="http://schemas.microsoft.com/office/drawing/2014/main" id="{0DE1E266-2053-567D-EF0D-763C1BD6C923}"/>
              </a:ext>
            </a:extLst>
          </p:cNvPr>
          <p:cNvSpPr txBox="1"/>
          <p:nvPr/>
        </p:nvSpPr>
        <p:spPr>
          <a:xfrm>
            <a:off x="-19050" y="1642792"/>
            <a:ext cx="2263243" cy="830997"/>
          </a:xfrm>
          <a:prstGeom prst="rect">
            <a:avLst/>
          </a:prstGeom>
          <a:noFill/>
        </p:spPr>
        <p:txBody>
          <a:bodyPr wrap="square">
            <a:spAutoFit/>
          </a:bodyPr>
          <a:lstStyle/>
          <a:p>
            <a:pPr algn="r"/>
            <a:r>
              <a:rPr lang="en-US" sz="1600" b="1" dirty="0">
                <a:solidFill>
                  <a:srgbClr val="1C4E9D"/>
                </a:solidFill>
              </a:rPr>
              <a:t>Who created this campaign and how can I get help</a:t>
            </a:r>
            <a:r>
              <a:rPr lang="en-US" sz="1600" b="1" i="0" dirty="0">
                <a:solidFill>
                  <a:srgbClr val="1C4E9D"/>
                </a:solidFill>
                <a:effectLst/>
              </a:rPr>
              <a:t>?</a:t>
            </a:r>
          </a:p>
        </p:txBody>
      </p:sp>
      <p:sp>
        <p:nvSpPr>
          <p:cNvPr id="12" name="TextBox 11">
            <a:extLst>
              <a:ext uri="{FF2B5EF4-FFF2-40B4-BE49-F238E27FC236}">
                <a16:creationId xmlns:a16="http://schemas.microsoft.com/office/drawing/2014/main" id="{A8D1F315-58F3-A884-6A72-2C0CF4BE5161}"/>
              </a:ext>
            </a:extLst>
          </p:cNvPr>
          <p:cNvSpPr txBox="1"/>
          <p:nvPr/>
        </p:nvSpPr>
        <p:spPr>
          <a:xfrm>
            <a:off x="2550491" y="1670966"/>
            <a:ext cx="9281925" cy="1077218"/>
          </a:xfrm>
          <a:prstGeom prst="rect">
            <a:avLst/>
          </a:prstGeom>
          <a:noFill/>
        </p:spPr>
        <p:txBody>
          <a:bodyPr wrap="square">
            <a:spAutoFit/>
          </a:bodyPr>
          <a:lstStyle/>
          <a:p>
            <a:r>
              <a:rPr lang="en-US" sz="1600" b="0" i="0" dirty="0">
                <a:solidFill>
                  <a:srgbClr val="000000"/>
                </a:solidFill>
                <a:effectLst/>
              </a:rPr>
              <a:t>This campaign </a:t>
            </a:r>
            <a:r>
              <a:rPr lang="en-US" sz="1600" dirty="0">
                <a:solidFill>
                  <a:srgbClr val="000000"/>
                </a:solidFill>
              </a:rPr>
              <a:t>was created by the </a:t>
            </a:r>
            <a:r>
              <a:rPr lang="en-US" sz="1600" b="0" i="0" dirty="0">
                <a:solidFill>
                  <a:srgbClr val="000000"/>
                </a:solidFill>
                <a:effectLst/>
              </a:rPr>
              <a:t>CMS Rural Health Council’s </a:t>
            </a:r>
            <a:r>
              <a:rPr lang="en-US" sz="1600" b="1" i="0" dirty="0">
                <a:solidFill>
                  <a:srgbClr val="000000"/>
                </a:solidFill>
                <a:effectLst/>
              </a:rPr>
              <a:t>Tribal Affairs Subcommittee.</a:t>
            </a:r>
            <a:r>
              <a:rPr lang="en-US" sz="1600" i="0" dirty="0">
                <a:solidFill>
                  <a:srgbClr val="000000"/>
                </a:solidFill>
                <a:effectLst/>
              </a:rPr>
              <a:t> The subcommittee</a:t>
            </a:r>
            <a:r>
              <a:rPr lang="en-US" sz="1600" b="1" i="0" dirty="0">
                <a:solidFill>
                  <a:srgbClr val="000000"/>
                </a:solidFill>
                <a:effectLst/>
              </a:rPr>
              <a:t> </a:t>
            </a:r>
            <a:r>
              <a:rPr lang="en-US" sz="1600" b="0" i="0" dirty="0">
                <a:solidFill>
                  <a:srgbClr val="000000"/>
                </a:solidFill>
                <a:effectLst/>
              </a:rPr>
              <a:t>provides a forum for cross agency collaboration on Tribal issues. For questions, email </a:t>
            </a:r>
            <a:r>
              <a:rPr lang="en-US" sz="1600" b="0" i="0" dirty="0">
                <a:solidFill>
                  <a:srgbClr val="00529B"/>
                </a:solidFill>
                <a:effectLst/>
                <a:hlinkClick r:id="rId4"/>
              </a:rPr>
              <a:t>R</a:t>
            </a:r>
            <a:r>
              <a:rPr lang="en-US" sz="1600" b="0" i="0" dirty="0">
                <a:solidFill>
                  <a:srgbClr val="00529B"/>
                </a:solidFill>
                <a:effectLst/>
              </a:rPr>
              <a:t>﻿</a:t>
            </a:r>
            <a:r>
              <a:rPr lang="en-US" sz="1600" b="0" i="0" dirty="0">
                <a:solidFill>
                  <a:srgbClr val="00529B"/>
                </a:solidFill>
                <a:effectLst/>
                <a:hlinkClick r:id="rId4"/>
              </a:rPr>
              <a:t>uralHealth@cms.hhs.gov</a:t>
            </a:r>
            <a:r>
              <a:rPr lang="en-US" sz="1600" b="0" i="0" dirty="0">
                <a:solidFill>
                  <a:srgbClr val="00529B"/>
                </a:solidFill>
                <a:effectLst/>
              </a:rPr>
              <a:t> or </a:t>
            </a:r>
            <a:r>
              <a:rPr lang="en-US" sz="1600" b="0" i="0" dirty="0">
                <a:solidFill>
                  <a:srgbClr val="00529B"/>
                </a:solidFill>
                <a:effectLst/>
                <a:hlinkClick r:id="rId5"/>
              </a:rPr>
              <a:t>TribalAffairs@cms.hhs.gov</a:t>
            </a:r>
            <a:endParaRPr lang="en-US" sz="1600" b="0" i="0" dirty="0">
              <a:solidFill>
                <a:srgbClr val="00529B"/>
              </a:solidFill>
              <a:effectLst/>
            </a:endParaRPr>
          </a:p>
          <a:p>
            <a:endParaRPr lang="en-US" sz="1600" dirty="0"/>
          </a:p>
        </p:txBody>
      </p:sp>
      <p:sp>
        <p:nvSpPr>
          <p:cNvPr id="24" name="TextBox 23">
            <a:extLst>
              <a:ext uri="{FF2B5EF4-FFF2-40B4-BE49-F238E27FC236}">
                <a16:creationId xmlns:a16="http://schemas.microsoft.com/office/drawing/2014/main" id="{F732551E-483C-EE4E-31CA-DC26A5126312}"/>
              </a:ext>
            </a:extLst>
          </p:cNvPr>
          <p:cNvSpPr txBox="1"/>
          <p:nvPr/>
        </p:nvSpPr>
        <p:spPr>
          <a:xfrm>
            <a:off x="219029" y="2666299"/>
            <a:ext cx="2025164" cy="584775"/>
          </a:xfrm>
          <a:prstGeom prst="rect">
            <a:avLst/>
          </a:prstGeom>
          <a:noFill/>
        </p:spPr>
        <p:txBody>
          <a:bodyPr wrap="square">
            <a:spAutoFit/>
          </a:bodyPr>
          <a:lstStyle/>
          <a:p>
            <a:pPr algn="r"/>
            <a:r>
              <a:rPr lang="en-US" sz="1600" b="1" dirty="0">
                <a:solidFill>
                  <a:srgbClr val="1C4E9D"/>
                </a:solidFill>
              </a:rPr>
              <a:t>Why is this campaign important? </a:t>
            </a:r>
          </a:p>
        </p:txBody>
      </p:sp>
      <p:sp>
        <p:nvSpPr>
          <p:cNvPr id="13" name="TextBox 12">
            <a:extLst>
              <a:ext uri="{FF2B5EF4-FFF2-40B4-BE49-F238E27FC236}">
                <a16:creationId xmlns:a16="http://schemas.microsoft.com/office/drawing/2014/main" id="{C3B7A4B9-574B-91EE-6911-1FCB79066AC9}"/>
              </a:ext>
            </a:extLst>
          </p:cNvPr>
          <p:cNvSpPr txBox="1"/>
          <p:nvPr/>
        </p:nvSpPr>
        <p:spPr>
          <a:xfrm>
            <a:off x="2526890" y="2623189"/>
            <a:ext cx="9477495" cy="830997"/>
          </a:xfrm>
          <a:prstGeom prst="rect">
            <a:avLst/>
          </a:prstGeom>
          <a:noFill/>
        </p:spPr>
        <p:txBody>
          <a:bodyPr wrap="square" rtlCol="0">
            <a:spAutoFit/>
          </a:bodyPr>
          <a:lstStyle/>
          <a:p>
            <a:r>
              <a:rPr lang="en-US" sz="1600" dirty="0"/>
              <a:t>CMS is committed to centering health equity in all its work and understanding the unique history, culture, and political status of American Indian and Alaska Natives (AI/AN) is critical to this work. This campaign contributes to efforts to better inform everyone about the rights and considerations of AI/ANs. </a:t>
            </a:r>
          </a:p>
        </p:txBody>
      </p:sp>
      <p:sp>
        <p:nvSpPr>
          <p:cNvPr id="28" name="TextBox 27">
            <a:extLst>
              <a:ext uri="{FF2B5EF4-FFF2-40B4-BE49-F238E27FC236}">
                <a16:creationId xmlns:a16="http://schemas.microsoft.com/office/drawing/2014/main" id="{4621631C-3B0B-CE8D-84A3-AB84651554FB}"/>
              </a:ext>
            </a:extLst>
          </p:cNvPr>
          <p:cNvSpPr txBox="1"/>
          <p:nvPr/>
        </p:nvSpPr>
        <p:spPr>
          <a:xfrm>
            <a:off x="351712" y="3490045"/>
            <a:ext cx="1884899" cy="830997"/>
          </a:xfrm>
          <a:prstGeom prst="rect">
            <a:avLst/>
          </a:prstGeom>
          <a:noFill/>
        </p:spPr>
        <p:txBody>
          <a:bodyPr wrap="square">
            <a:spAutoFit/>
          </a:bodyPr>
          <a:lstStyle/>
          <a:p>
            <a:pPr algn="r"/>
            <a:r>
              <a:rPr lang="en-US" sz="1600" b="1" dirty="0">
                <a:solidFill>
                  <a:srgbClr val="1C4E9D"/>
                </a:solidFill>
              </a:rPr>
              <a:t>What will I learn from this campaign?</a:t>
            </a:r>
          </a:p>
        </p:txBody>
      </p:sp>
      <p:sp>
        <p:nvSpPr>
          <p:cNvPr id="2" name="TextBox 1">
            <a:extLst>
              <a:ext uri="{FF2B5EF4-FFF2-40B4-BE49-F238E27FC236}">
                <a16:creationId xmlns:a16="http://schemas.microsoft.com/office/drawing/2014/main" id="{DF1E20CD-A5A2-1956-FB57-F03ECB2670E5}"/>
              </a:ext>
            </a:extLst>
          </p:cNvPr>
          <p:cNvSpPr txBox="1"/>
          <p:nvPr/>
        </p:nvSpPr>
        <p:spPr>
          <a:xfrm>
            <a:off x="2533878" y="3490046"/>
            <a:ext cx="9348183" cy="830997"/>
          </a:xfrm>
          <a:prstGeom prst="rect">
            <a:avLst/>
          </a:prstGeom>
          <a:noFill/>
        </p:spPr>
        <p:txBody>
          <a:bodyPr wrap="square" rtlCol="0">
            <a:spAutoFit/>
          </a:bodyPr>
          <a:lstStyle/>
          <a:p>
            <a:r>
              <a:rPr lang="en-US" sz="1600" dirty="0"/>
              <a:t>This series of infographics, inspired by the 2023 National Indian Health Board report </a:t>
            </a:r>
            <a:r>
              <a:rPr lang="en-US" sz="1600" i="1" dirty="0">
                <a:hlinkClick r:id="rId6"/>
              </a:rPr>
              <a:t>Health Equity in Indian Country</a:t>
            </a:r>
            <a:r>
              <a:rPr lang="en-US" sz="1600" i="1" dirty="0"/>
              <a:t>,</a:t>
            </a:r>
            <a:r>
              <a:rPr lang="en-US" sz="1600" dirty="0"/>
              <a:t> provides introductory information on Tribal health equity and foundational topics to understanding the key responsibilities of CMS in providing health care to AI/AN communities. </a:t>
            </a:r>
          </a:p>
        </p:txBody>
      </p:sp>
      <p:sp>
        <p:nvSpPr>
          <p:cNvPr id="30" name="TextBox 29">
            <a:extLst>
              <a:ext uri="{FF2B5EF4-FFF2-40B4-BE49-F238E27FC236}">
                <a16:creationId xmlns:a16="http://schemas.microsoft.com/office/drawing/2014/main" id="{5E512B11-6490-29B7-8AE6-8EBB793EB760}"/>
              </a:ext>
            </a:extLst>
          </p:cNvPr>
          <p:cNvSpPr txBox="1"/>
          <p:nvPr/>
        </p:nvSpPr>
        <p:spPr>
          <a:xfrm>
            <a:off x="148961" y="4544652"/>
            <a:ext cx="2095232" cy="1077218"/>
          </a:xfrm>
          <a:prstGeom prst="rect">
            <a:avLst/>
          </a:prstGeom>
          <a:noFill/>
        </p:spPr>
        <p:txBody>
          <a:bodyPr wrap="square">
            <a:spAutoFit/>
          </a:bodyPr>
          <a:lstStyle/>
          <a:p>
            <a:pPr algn="r"/>
            <a:r>
              <a:rPr lang="en-US" sz="1600" b="1" i="0" dirty="0">
                <a:solidFill>
                  <a:srgbClr val="1C4E9D"/>
                </a:solidFill>
                <a:effectLst/>
                <a:latin typeface="YAFdJjTk5UU 0"/>
              </a:rPr>
              <a:t>Where can I receive additional information about Tribal health care at CMS?</a:t>
            </a:r>
            <a:endParaRPr lang="en-US" sz="1600" dirty="0">
              <a:solidFill>
                <a:srgbClr val="1C4E9D"/>
              </a:solidFill>
              <a:effectLst/>
              <a:latin typeface="YAFdJjTk5UU 0"/>
            </a:endParaRPr>
          </a:p>
        </p:txBody>
      </p:sp>
      <p:sp>
        <p:nvSpPr>
          <p:cNvPr id="8" name="TextBox 7">
            <a:extLst>
              <a:ext uri="{FF2B5EF4-FFF2-40B4-BE49-F238E27FC236}">
                <a16:creationId xmlns:a16="http://schemas.microsoft.com/office/drawing/2014/main" id="{497851B6-C2EE-F440-8C79-213EBE79FBA1}"/>
              </a:ext>
            </a:extLst>
          </p:cNvPr>
          <p:cNvSpPr txBox="1"/>
          <p:nvPr/>
        </p:nvSpPr>
        <p:spPr>
          <a:xfrm>
            <a:off x="2533874" y="4554287"/>
            <a:ext cx="9393905" cy="1400383"/>
          </a:xfrm>
          <a:prstGeom prst="rect">
            <a:avLst/>
          </a:prstGeom>
          <a:noFill/>
        </p:spPr>
        <p:txBody>
          <a:bodyPr wrap="square">
            <a:spAutoFit/>
          </a:bodyPr>
          <a:lstStyle/>
          <a:p>
            <a:pPr marL="274320" indent="-274320">
              <a:spcAft>
                <a:spcPts val="600"/>
              </a:spcAft>
              <a:buFontTx/>
              <a:buAutoNum type="arabicPeriod"/>
            </a:pPr>
            <a:r>
              <a:rPr lang="en-US" sz="1600" dirty="0">
                <a:solidFill>
                  <a:srgbClr val="000000"/>
                </a:solidFill>
              </a:rPr>
              <a:t>T</a:t>
            </a:r>
            <a:r>
              <a:rPr lang="en-US" sz="1600" b="0" i="0" dirty="0">
                <a:solidFill>
                  <a:srgbClr val="000000"/>
                </a:solidFill>
                <a:effectLst/>
              </a:rPr>
              <a:t>he </a:t>
            </a:r>
            <a:r>
              <a:rPr lang="en-US" sz="1600" b="0" i="0" dirty="0">
                <a:solidFill>
                  <a:srgbClr val="00529B"/>
                </a:solidFill>
                <a:effectLst/>
                <a:hlinkClick r:id="rId7"/>
              </a:rPr>
              <a:t>CMS Division of Tribal Affairs</a:t>
            </a:r>
            <a:r>
              <a:rPr lang="en-US" sz="1600" b="0" i="0" dirty="0">
                <a:solidFill>
                  <a:srgbClr val="000000"/>
                </a:solidFill>
                <a:effectLst/>
              </a:rPr>
              <a:t> works closely with AI/AN communities and leaders to enable access to culturally competent healthcare </a:t>
            </a:r>
            <a:r>
              <a:rPr lang="en-US" sz="1600" dirty="0">
                <a:solidFill>
                  <a:srgbClr val="000000"/>
                </a:solidFill>
              </a:rPr>
              <a:t>for</a:t>
            </a:r>
            <a:r>
              <a:rPr lang="en-US" sz="1600" b="0" i="0" dirty="0">
                <a:solidFill>
                  <a:srgbClr val="000000"/>
                </a:solidFill>
                <a:effectLst/>
              </a:rPr>
              <a:t> eligible CMS beneficiaries in Indian Country. </a:t>
            </a:r>
          </a:p>
          <a:p>
            <a:pPr marL="274320" indent="-274320">
              <a:spcAft>
                <a:spcPts val="600"/>
              </a:spcAft>
              <a:buAutoNum type="arabicPeriod"/>
            </a:pPr>
            <a:r>
              <a:rPr lang="en-US" sz="1600" b="0" i="0" dirty="0">
                <a:solidFill>
                  <a:srgbClr val="000000"/>
                </a:solidFill>
                <a:effectLst/>
              </a:rPr>
              <a:t>The </a:t>
            </a:r>
            <a:r>
              <a:rPr lang="en-US" sz="1600" b="0" i="0" dirty="0">
                <a:solidFill>
                  <a:srgbClr val="00529B"/>
                </a:solidFill>
                <a:effectLst/>
                <a:hlinkClick r:id="rId8"/>
              </a:rPr>
              <a:t>CMS Native American Contacts</a:t>
            </a:r>
            <a:r>
              <a:rPr lang="en-US" sz="1600" b="0" i="0" dirty="0">
                <a:solidFill>
                  <a:srgbClr val="00529B"/>
                </a:solidFill>
                <a:effectLst/>
              </a:rPr>
              <a:t> </a:t>
            </a:r>
            <a:r>
              <a:rPr lang="en-US" sz="1600" b="0" i="0" dirty="0">
                <a:solidFill>
                  <a:srgbClr val="000000"/>
                </a:solidFill>
                <a:effectLst/>
              </a:rPr>
              <a:t>provide regionally-informed and relevant technical assistance on CMS programs for AI/AN beneficiaries and Indian Health Service, Tribal Health Programs and Urban Indian Programs.</a:t>
            </a:r>
          </a:p>
        </p:txBody>
      </p:sp>
      <p:sp>
        <p:nvSpPr>
          <p:cNvPr id="2420" name="TextBox 2419">
            <a:extLst>
              <a:ext uri="{FF2B5EF4-FFF2-40B4-BE49-F238E27FC236}">
                <a16:creationId xmlns:a16="http://schemas.microsoft.com/office/drawing/2014/main" id="{6CB0BDA3-E4DC-290C-C74F-9A32031A6C4C}"/>
              </a:ext>
            </a:extLst>
          </p:cNvPr>
          <p:cNvSpPr txBox="1"/>
          <p:nvPr/>
        </p:nvSpPr>
        <p:spPr>
          <a:xfrm>
            <a:off x="1299836" y="6200222"/>
            <a:ext cx="9456851" cy="276999"/>
          </a:xfrm>
          <a:prstGeom prst="rect">
            <a:avLst/>
          </a:prstGeom>
          <a:noFill/>
        </p:spPr>
        <p:txBody>
          <a:bodyPr wrap="square">
            <a:spAutoFit/>
          </a:bodyPr>
          <a:lstStyle/>
          <a:p>
            <a:pPr algn="ctr"/>
            <a:r>
              <a:rPr lang="en-US" sz="1200" b="0" i="0" dirty="0">
                <a:solidFill>
                  <a:srgbClr val="000000"/>
                </a:solidFill>
                <a:effectLst/>
              </a:rPr>
              <a:t>Developed by the CMS Rural Health Council’s Tribal Affairs Subcommittee. </a:t>
            </a:r>
            <a:endParaRPr lang="en-US" sz="1200" dirty="0"/>
          </a:p>
        </p:txBody>
      </p:sp>
      <p:cxnSp>
        <p:nvCxnSpPr>
          <p:cNvPr id="20" name="Straight Connector 19">
            <a:extLst>
              <a:ext uri="{FF2B5EF4-FFF2-40B4-BE49-F238E27FC236}">
                <a16:creationId xmlns:a16="http://schemas.microsoft.com/office/drawing/2014/main" id="{9CA3E113-FADD-6D83-606E-CB4D54B559B1}"/>
              </a:ext>
              <a:ext uri="{C183D7F6-B498-43B3-948B-1728B52AA6E4}">
                <adec:decorative xmlns:adec="http://schemas.microsoft.com/office/drawing/2017/decorative" val="1"/>
              </a:ext>
            </a:extLst>
          </p:cNvPr>
          <p:cNvCxnSpPr>
            <a:cxnSpLocks/>
          </p:cNvCxnSpPr>
          <p:nvPr/>
        </p:nvCxnSpPr>
        <p:spPr>
          <a:xfrm flipV="1">
            <a:off x="2381454" y="1717387"/>
            <a:ext cx="0" cy="4146324"/>
          </a:xfrm>
          <a:prstGeom prst="line">
            <a:avLst/>
          </a:prstGeom>
          <a:ln w="12700" cmpd="sng">
            <a:solidFill>
              <a:srgbClr val="EDCB07"/>
            </a:solidFill>
          </a:ln>
        </p:spPr>
        <p:style>
          <a:lnRef idx="3">
            <a:schemeClr val="accent4"/>
          </a:lnRef>
          <a:fillRef idx="0">
            <a:schemeClr val="accent4"/>
          </a:fillRef>
          <a:effectRef idx="2">
            <a:schemeClr val="accent4"/>
          </a:effectRef>
          <a:fontRef idx="minor">
            <a:schemeClr val="tx1"/>
          </a:fontRef>
        </p:style>
      </p:cxnSp>
      <p:cxnSp>
        <p:nvCxnSpPr>
          <p:cNvPr id="3" name="Straight Connector 2">
            <a:extLst>
              <a:ext uri="{FF2B5EF4-FFF2-40B4-BE49-F238E27FC236}">
                <a16:creationId xmlns:a16="http://schemas.microsoft.com/office/drawing/2014/main" id="{EFC414F8-32E0-F16E-023F-990FE87A27D1}"/>
              </a:ext>
              <a:ext uri="{C183D7F6-B498-43B3-948B-1728B52AA6E4}">
                <adec:decorative xmlns:adec="http://schemas.microsoft.com/office/drawing/2017/decorative" val="1"/>
              </a:ext>
            </a:extLst>
          </p:cNvPr>
          <p:cNvCxnSpPr>
            <a:cxnSpLocks/>
          </p:cNvCxnSpPr>
          <p:nvPr/>
        </p:nvCxnSpPr>
        <p:spPr>
          <a:xfrm>
            <a:off x="1435313" y="2513650"/>
            <a:ext cx="10257255" cy="801"/>
          </a:xfrm>
          <a:prstGeom prst="line">
            <a:avLst/>
          </a:prstGeom>
          <a:ln w="12700" cmpd="sng">
            <a:solidFill>
              <a:srgbClr val="EDCB07"/>
            </a:solidFill>
            <a:prstDash val="solid"/>
          </a:ln>
        </p:spPr>
        <p:style>
          <a:lnRef idx="3">
            <a:schemeClr val="accent4"/>
          </a:lnRef>
          <a:fillRef idx="0">
            <a:schemeClr val="accent4"/>
          </a:fillRef>
          <a:effectRef idx="2">
            <a:schemeClr val="accent4"/>
          </a:effectRef>
          <a:fontRef idx="minor">
            <a:schemeClr val="tx1"/>
          </a:fontRef>
        </p:style>
      </p:cxnSp>
      <p:cxnSp>
        <p:nvCxnSpPr>
          <p:cNvPr id="9" name="Straight Connector 8">
            <a:extLst>
              <a:ext uri="{FF2B5EF4-FFF2-40B4-BE49-F238E27FC236}">
                <a16:creationId xmlns:a16="http://schemas.microsoft.com/office/drawing/2014/main" id="{A1513790-10BB-2C57-5BF2-5D13DF024717}"/>
              </a:ext>
              <a:ext uri="{C183D7F6-B498-43B3-948B-1728B52AA6E4}">
                <adec:decorative xmlns:adec="http://schemas.microsoft.com/office/drawing/2017/decorative" val="1"/>
              </a:ext>
            </a:extLst>
          </p:cNvPr>
          <p:cNvCxnSpPr>
            <a:cxnSpLocks/>
          </p:cNvCxnSpPr>
          <p:nvPr/>
        </p:nvCxnSpPr>
        <p:spPr>
          <a:xfrm>
            <a:off x="1435313" y="3468477"/>
            <a:ext cx="10257255" cy="3129"/>
          </a:xfrm>
          <a:prstGeom prst="line">
            <a:avLst/>
          </a:prstGeom>
          <a:ln w="12700" cmpd="sng">
            <a:solidFill>
              <a:srgbClr val="EDCB07"/>
            </a:solidFill>
            <a:prstDash val="solid"/>
          </a:ln>
        </p:spPr>
        <p:style>
          <a:lnRef idx="3">
            <a:schemeClr val="accent4"/>
          </a:lnRef>
          <a:fillRef idx="0">
            <a:schemeClr val="accent4"/>
          </a:fillRef>
          <a:effectRef idx="2">
            <a:schemeClr val="accent4"/>
          </a:effectRef>
          <a:fontRef idx="minor">
            <a:schemeClr val="tx1"/>
          </a:fontRef>
        </p:style>
      </p:cxnSp>
      <p:cxnSp>
        <p:nvCxnSpPr>
          <p:cNvPr id="14" name="Straight Connector 13">
            <a:extLst>
              <a:ext uri="{FF2B5EF4-FFF2-40B4-BE49-F238E27FC236}">
                <a16:creationId xmlns:a16="http://schemas.microsoft.com/office/drawing/2014/main" id="{0EFF118C-1828-89B2-1E83-552FAC7F62AD}"/>
              </a:ext>
              <a:ext uri="{C183D7F6-B498-43B3-948B-1728B52AA6E4}">
                <adec:decorative xmlns:adec="http://schemas.microsoft.com/office/drawing/2017/decorative" val="1"/>
              </a:ext>
            </a:extLst>
          </p:cNvPr>
          <p:cNvCxnSpPr>
            <a:cxnSpLocks/>
          </p:cNvCxnSpPr>
          <p:nvPr/>
        </p:nvCxnSpPr>
        <p:spPr>
          <a:xfrm>
            <a:off x="1435313" y="4408605"/>
            <a:ext cx="10227290" cy="0"/>
          </a:xfrm>
          <a:prstGeom prst="line">
            <a:avLst/>
          </a:prstGeom>
          <a:ln w="12700" cmpd="sng">
            <a:solidFill>
              <a:srgbClr val="EDCB07"/>
            </a:solidFill>
            <a:prstDash val="solid"/>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976731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D2356-DF79-E67F-303C-7BE5235E9999}"/>
            </a:ext>
          </a:extLst>
        </p:cNvPr>
        <p:cNvGrpSpPr/>
        <p:nvPr/>
      </p:nvGrpSpPr>
      <p:grpSpPr>
        <a:xfrm>
          <a:off x="0" y="0"/>
          <a:ext cx="0" cy="0"/>
          <a:chOff x="0" y="0"/>
          <a:chExt cx="0" cy="0"/>
        </a:xfrm>
      </p:grpSpPr>
      <p:grpSp>
        <p:nvGrpSpPr>
          <p:cNvPr id="2423" name="Group 2422">
            <a:extLst>
              <a:ext uri="{FF2B5EF4-FFF2-40B4-BE49-F238E27FC236}">
                <a16:creationId xmlns:a16="http://schemas.microsoft.com/office/drawing/2014/main" id="{C90B2F0B-E438-20E7-E3B1-6F169C0936AF}"/>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02E297E7-EF50-A770-AA64-AA899C5CE619}"/>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riangle 231">
              <a:extLst>
                <a:ext uri="{FF2B5EF4-FFF2-40B4-BE49-F238E27FC236}">
                  <a16:creationId xmlns:a16="http://schemas.microsoft.com/office/drawing/2014/main" id="{2690925C-C3B3-1FB6-5DBC-6F10232B9ACE}"/>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 name="Rectangle 336">
              <a:extLst>
                <a:ext uri="{FF2B5EF4-FFF2-40B4-BE49-F238E27FC236}">
                  <a16:creationId xmlns:a16="http://schemas.microsoft.com/office/drawing/2014/main" id="{027465CD-0CAB-668E-4756-BAB688ABEE26}"/>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5" name="Rectangle 344">
              <a:extLst>
                <a:ext uri="{FF2B5EF4-FFF2-40B4-BE49-F238E27FC236}">
                  <a16:creationId xmlns:a16="http://schemas.microsoft.com/office/drawing/2014/main" id="{EC45FEFB-6BFD-BCFA-0D9A-1CB41C3EE479}"/>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6" name="Oval 345">
              <a:extLst>
                <a:ext uri="{FF2B5EF4-FFF2-40B4-BE49-F238E27FC236}">
                  <a16:creationId xmlns:a16="http://schemas.microsoft.com/office/drawing/2014/main" id="{6676AC93-9C86-1C01-29B2-7680487C01C1}"/>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8" name="Straight Connector 347">
              <a:extLst>
                <a:ext uri="{FF2B5EF4-FFF2-40B4-BE49-F238E27FC236}">
                  <a16:creationId xmlns:a16="http://schemas.microsoft.com/office/drawing/2014/main" id="{E56F78B5-4B09-A9C4-8753-E37AA9DBCE19}"/>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3BA3EC2B-FE22-7866-FD76-6F63847449C1}"/>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6C3D2CD1-0844-DD40-63CD-D8A2EAD1572C}"/>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6A9839E9-DDED-3319-3643-A39E4B89A3FA}"/>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5B6B3D07-D939-B013-F199-DA37B3B4544D}"/>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5AE9116B-D2F0-529A-CB45-9D9BAB93B4BD}"/>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E8F6D5C-AE35-003A-B89B-D69E864DC4C0}"/>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E4FCF640-C240-2713-CF6C-AAA23A33840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1" name="Rectangle 360">
              <a:extLst>
                <a:ext uri="{FF2B5EF4-FFF2-40B4-BE49-F238E27FC236}">
                  <a16:creationId xmlns:a16="http://schemas.microsoft.com/office/drawing/2014/main" id="{24B22ECE-1ED1-2CD8-9B2D-257169B3B3DE}"/>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2" name="Rectangle 361">
              <a:extLst>
                <a:ext uri="{FF2B5EF4-FFF2-40B4-BE49-F238E27FC236}">
                  <a16:creationId xmlns:a16="http://schemas.microsoft.com/office/drawing/2014/main" id="{775FD1FC-6304-80A6-509B-93DA69699C44}"/>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5" name="Oval 364">
              <a:extLst>
                <a:ext uri="{FF2B5EF4-FFF2-40B4-BE49-F238E27FC236}">
                  <a16:creationId xmlns:a16="http://schemas.microsoft.com/office/drawing/2014/main" id="{A0AB7114-4836-119C-585B-825A1A984922}"/>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0" name="Straight Connector 369">
              <a:extLst>
                <a:ext uri="{FF2B5EF4-FFF2-40B4-BE49-F238E27FC236}">
                  <a16:creationId xmlns:a16="http://schemas.microsoft.com/office/drawing/2014/main" id="{FD33A400-C0CE-26A6-0EE9-DAE59CD1995B}"/>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42E6A669-B8AC-071D-EDDD-7FB17AC41A80}"/>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17F6104D-3BB6-18E5-689B-72403E61398C}"/>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FE4D157A-B1A3-3511-E59E-D57E8F19C4BE}"/>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F7792D3-477A-8B03-BB92-E05F36A24DED}"/>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96A85AC2-8260-5122-68FA-D527119D06D0}"/>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384">
              <a:extLst>
                <a:ext uri="{FF2B5EF4-FFF2-40B4-BE49-F238E27FC236}">
                  <a16:creationId xmlns:a16="http://schemas.microsoft.com/office/drawing/2014/main" id="{3C9BC73E-B923-B4EC-6BE9-0296993D98A8}"/>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6" name="Rectangle 385">
              <a:extLst>
                <a:ext uri="{FF2B5EF4-FFF2-40B4-BE49-F238E27FC236}">
                  <a16:creationId xmlns:a16="http://schemas.microsoft.com/office/drawing/2014/main" id="{9CC67ABC-3E9F-4181-1403-B09181747540}"/>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Oval 386">
              <a:extLst>
                <a:ext uri="{FF2B5EF4-FFF2-40B4-BE49-F238E27FC236}">
                  <a16:creationId xmlns:a16="http://schemas.microsoft.com/office/drawing/2014/main" id="{321584C8-C4EC-2579-9965-FC0BA5C85201}"/>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8" name="Straight Connector 387">
              <a:extLst>
                <a:ext uri="{FF2B5EF4-FFF2-40B4-BE49-F238E27FC236}">
                  <a16:creationId xmlns:a16="http://schemas.microsoft.com/office/drawing/2014/main" id="{D8F26B4F-B36A-AFB1-CDC8-D8714C8F597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7DEA784D-DDA7-0D37-8860-D2DA8BDC61D4}"/>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3B91A787-3292-8CD2-0590-2F02C657DCC6}"/>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2CD7FD07-93CF-CB7B-607E-5BDE2CC6E019}"/>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6113DB5F-FAFC-ABEB-E49F-066A3BD60964}"/>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68B7C1A9-8A0E-9DC8-3C6F-23785336044E}"/>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3" name="Triangle 442">
              <a:extLst>
                <a:ext uri="{FF2B5EF4-FFF2-40B4-BE49-F238E27FC236}">
                  <a16:creationId xmlns:a16="http://schemas.microsoft.com/office/drawing/2014/main" id="{02EBB8D5-9E77-F895-8EE4-3710F8F051C5}"/>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Triangle 443">
              <a:extLst>
                <a:ext uri="{FF2B5EF4-FFF2-40B4-BE49-F238E27FC236}">
                  <a16:creationId xmlns:a16="http://schemas.microsoft.com/office/drawing/2014/main" id="{32B5C277-5809-9E14-8065-B2C711D3FB9D}"/>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5" name="Triangle 444">
              <a:extLst>
                <a:ext uri="{FF2B5EF4-FFF2-40B4-BE49-F238E27FC236}">
                  <a16:creationId xmlns:a16="http://schemas.microsoft.com/office/drawing/2014/main" id="{50BD784E-7B4A-B97D-9ACD-6CC7087C8387}"/>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6" name="Triangle 445">
              <a:extLst>
                <a:ext uri="{FF2B5EF4-FFF2-40B4-BE49-F238E27FC236}">
                  <a16:creationId xmlns:a16="http://schemas.microsoft.com/office/drawing/2014/main" id="{4839EA14-6C90-1BBA-1662-E8AC4D7D057F}"/>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Triangle 446">
              <a:extLst>
                <a:ext uri="{FF2B5EF4-FFF2-40B4-BE49-F238E27FC236}">
                  <a16:creationId xmlns:a16="http://schemas.microsoft.com/office/drawing/2014/main" id="{30893257-0DAC-B2D9-2705-0C357688E8E4}"/>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0" name="Triangle 459">
              <a:extLst>
                <a:ext uri="{FF2B5EF4-FFF2-40B4-BE49-F238E27FC236}">
                  <a16:creationId xmlns:a16="http://schemas.microsoft.com/office/drawing/2014/main" id="{5ADE59D6-422C-CBC6-19AB-A2FB7EEC00C3}"/>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1" name="Triangle 460">
              <a:extLst>
                <a:ext uri="{FF2B5EF4-FFF2-40B4-BE49-F238E27FC236}">
                  <a16:creationId xmlns:a16="http://schemas.microsoft.com/office/drawing/2014/main" id="{A167C098-1D72-764A-4F99-7A2DAFC886B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2" name="Triangle 461">
              <a:extLst>
                <a:ext uri="{FF2B5EF4-FFF2-40B4-BE49-F238E27FC236}">
                  <a16:creationId xmlns:a16="http://schemas.microsoft.com/office/drawing/2014/main" id="{FACC7EDD-8830-6475-6E93-8B8A6F3B515E}"/>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3" name="Triangle 462">
              <a:extLst>
                <a:ext uri="{FF2B5EF4-FFF2-40B4-BE49-F238E27FC236}">
                  <a16:creationId xmlns:a16="http://schemas.microsoft.com/office/drawing/2014/main" id="{C0B0BA2B-6040-5F08-25A8-D067362FA45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4" name="Triangle 463">
              <a:extLst>
                <a:ext uri="{FF2B5EF4-FFF2-40B4-BE49-F238E27FC236}">
                  <a16:creationId xmlns:a16="http://schemas.microsoft.com/office/drawing/2014/main" id="{E7BEA7AB-3BE1-3959-80DE-C4E439B56912}"/>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5" name="Triangle 464">
              <a:extLst>
                <a:ext uri="{FF2B5EF4-FFF2-40B4-BE49-F238E27FC236}">
                  <a16:creationId xmlns:a16="http://schemas.microsoft.com/office/drawing/2014/main" id="{0CEDD944-6AAB-511B-86E2-6F470A1BE105}"/>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6" name="Triangle 465">
              <a:extLst>
                <a:ext uri="{FF2B5EF4-FFF2-40B4-BE49-F238E27FC236}">
                  <a16:creationId xmlns:a16="http://schemas.microsoft.com/office/drawing/2014/main" id="{C6DE064E-ABC6-6B1A-40FC-E11A6F6386D6}"/>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7" name="Triangle 466">
              <a:extLst>
                <a:ext uri="{FF2B5EF4-FFF2-40B4-BE49-F238E27FC236}">
                  <a16:creationId xmlns:a16="http://schemas.microsoft.com/office/drawing/2014/main" id="{BC420E29-F5DF-3AD7-AFB9-D27CB8C1D2E3}"/>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Triangle 467">
              <a:extLst>
                <a:ext uri="{FF2B5EF4-FFF2-40B4-BE49-F238E27FC236}">
                  <a16:creationId xmlns:a16="http://schemas.microsoft.com/office/drawing/2014/main" id="{172D1D00-4DA7-85D8-1F85-DBEDE6FDC3DD}"/>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9" name="Triangle 468">
              <a:extLst>
                <a:ext uri="{FF2B5EF4-FFF2-40B4-BE49-F238E27FC236}">
                  <a16:creationId xmlns:a16="http://schemas.microsoft.com/office/drawing/2014/main" id="{DAF2C238-0AA3-A1DC-A2E9-173FE8E416D0}"/>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Triangle 469">
              <a:extLst>
                <a:ext uri="{FF2B5EF4-FFF2-40B4-BE49-F238E27FC236}">
                  <a16:creationId xmlns:a16="http://schemas.microsoft.com/office/drawing/2014/main" id="{72DFDA7F-C24D-45E1-2228-5D92057448F4}"/>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1" name="Triangle 470">
              <a:extLst>
                <a:ext uri="{FF2B5EF4-FFF2-40B4-BE49-F238E27FC236}">
                  <a16:creationId xmlns:a16="http://schemas.microsoft.com/office/drawing/2014/main" id="{AC5C8E3D-ABDA-1258-28D3-E855C428CB83}"/>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2" name="Triangle 471">
              <a:extLst>
                <a:ext uri="{FF2B5EF4-FFF2-40B4-BE49-F238E27FC236}">
                  <a16:creationId xmlns:a16="http://schemas.microsoft.com/office/drawing/2014/main" id="{6BA9A0F6-06FE-3BAF-19F5-C83071902382}"/>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3" name="Triangle 472">
              <a:extLst>
                <a:ext uri="{FF2B5EF4-FFF2-40B4-BE49-F238E27FC236}">
                  <a16:creationId xmlns:a16="http://schemas.microsoft.com/office/drawing/2014/main" id="{E97A59BC-B9C8-CA82-944A-3800C42F7BCC}"/>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4" name="Triangle 473">
              <a:extLst>
                <a:ext uri="{FF2B5EF4-FFF2-40B4-BE49-F238E27FC236}">
                  <a16:creationId xmlns:a16="http://schemas.microsoft.com/office/drawing/2014/main" id="{9129E1D6-0224-B057-A451-89F8B495AFA8}"/>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5" name="Triangle 474">
              <a:extLst>
                <a:ext uri="{FF2B5EF4-FFF2-40B4-BE49-F238E27FC236}">
                  <a16:creationId xmlns:a16="http://schemas.microsoft.com/office/drawing/2014/main" id="{9F88F234-AAB2-19F1-BE18-5A3AC9F751BF}"/>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Triangle 494">
              <a:extLst>
                <a:ext uri="{FF2B5EF4-FFF2-40B4-BE49-F238E27FC236}">
                  <a16:creationId xmlns:a16="http://schemas.microsoft.com/office/drawing/2014/main" id="{6ADD035A-E05E-7C3B-5824-2629CF25A6AC}"/>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6" name="Triangle 495">
              <a:extLst>
                <a:ext uri="{FF2B5EF4-FFF2-40B4-BE49-F238E27FC236}">
                  <a16:creationId xmlns:a16="http://schemas.microsoft.com/office/drawing/2014/main" id="{82B2323B-902B-0EEC-1E93-9E41D938888C}"/>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7" name="Triangle 496">
              <a:extLst>
                <a:ext uri="{FF2B5EF4-FFF2-40B4-BE49-F238E27FC236}">
                  <a16:creationId xmlns:a16="http://schemas.microsoft.com/office/drawing/2014/main" id="{1094DBF0-2764-3A01-528B-9FF8DFB651E0}"/>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8" name="Triangle 497">
              <a:extLst>
                <a:ext uri="{FF2B5EF4-FFF2-40B4-BE49-F238E27FC236}">
                  <a16:creationId xmlns:a16="http://schemas.microsoft.com/office/drawing/2014/main" id="{5D489801-0931-B1DE-4F6B-AEFB86D63C69}"/>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9" name="Triangle 498">
              <a:extLst>
                <a:ext uri="{FF2B5EF4-FFF2-40B4-BE49-F238E27FC236}">
                  <a16:creationId xmlns:a16="http://schemas.microsoft.com/office/drawing/2014/main" id="{CCA0E007-023F-07F4-7592-E2989656C7B8}"/>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0" name="Triangle 499">
              <a:extLst>
                <a:ext uri="{FF2B5EF4-FFF2-40B4-BE49-F238E27FC236}">
                  <a16:creationId xmlns:a16="http://schemas.microsoft.com/office/drawing/2014/main" id="{AD0FD02D-1B5F-2D43-628E-A809116F538A}"/>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 name="Triangle 500">
              <a:extLst>
                <a:ext uri="{FF2B5EF4-FFF2-40B4-BE49-F238E27FC236}">
                  <a16:creationId xmlns:a16="http://schemas.microsoft.com/office/drawing/2014/main" id="{90401FC4-6EFF-E196-0A4E-E122CA401D4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2" name="Triangle 501">
              <a:extLst>
                <a:ext uri="{FF2B5EF4-FFF2-40B4-BE49-F238E27FC236}">
                  <a16:creationId xmlns:a16="http://schemas.microsoft.com/office/drawing/2014/main" id="{909D592B-81A2-28C2-17B2-2C051E0BA607}"/>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3" name="Triangle 502">
              <a:extLst>
                <a:ext uri="{FF2B5EF4-FFF2-40B4-BE49-F238E27FC236}">
                  <a16:creationId xmlns:a16="http://schemas.microsoft.com/office/drawing/2014/main" id="{468BA5DE-96C7-721B-3E3C-BF06EE75DA1E}"/>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Triangle 503">
              <a:extLst>
                <a:ext uri="{FF2B5EF4-FFF2-40B4-BE49-F238E27FC236}">
                  <a16:creationId xmlns:a16="http://schemas.microsoft.com/office/drawing/2014/main" id="{E9DEA474-2369-78BC-65C6-3F423423AECF}"/>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Triangle 504">
              <a:extLst>
                <a:ext uri="{FF2B5EF4-FFF2-40B4-BE49-F238E27FC236}">
                  <a16:creationId xmlns:a16="http://schemas.microsoft.com/office/drawing/2014/main" id="{65CFEEF2-9383-CCF1-C3B8-5D9FD4CC1EF7}"/>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Triangle 505">
              <a:extLst>
                <a:ext uri="{FF2B5EF4-FFF2-40B4-BE49-F238E27FC236}">
                  <a16:creationId xmlns:a16="http://schemas.microsoft.com/office/drawing/2014/main" id="{E89059D5-C94A-2FEE-E9D7-1F7CB26D5144}"/>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7" name="Triangle 506">
              <a:extLst>
                <a:ext uri="{FF2B5EF4-FFF2-40B4-BE49-F238E27FC236}">
                  <a16:creationId xmlns:a16="http://schemas.microsoft.com/office/drawing/2014/main" id="{A6A415D7-8A1D-258B-EFAB-1103F832E99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8" name="Triangle 507">
              <a:extLst>
                <a:ext uri="{FF2B5EF4-FFF2-40B4-BE49-F238E27FC236}">
                  <a16:creationId xmlns:a16="http://schemas.microsoft.com/office/drawing/2014/main" id="{D62B5010-4F13-956D-EEAF-496D506B6A55}"/>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9" name="Triangle 508">
              <a:extLst>
                <a:ext uri="{FF2B5EF4-FFF2-40B4-BE49-F238E27FC236}">
                  <a16:creationId xmlns:a16="http://schemas.microsoft.com/office/drawing/2014/main" id="{2BE87830-F086-E269-9BC8-58EBCF7F7C9D}"/>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0" name="Triangle 509">
              <a:extLst>
                <a:ext uri="{FF2B5EF4-FFF2-40B4-BE49-F238E27FC236}">
                  <a16:creationId xmlns:a16="http://schemas.microsoft.com/office/drawing/2014/main" id="{BCCB6EDE-4759-9F43-B634-0FDC95836FF4}"/>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riangle 510">
              <a:extLst>
                <a:ext uri="{FF2B5EF4-FFF2-40B4-BE49-F238E27FC236}">
                  <a16:creationId xmlns:a16="http://schemas.microsoft.com/office/drawing/2014/main" id="{C414D9F2-BC1C-3424-6A1A-A42255CC446C}"/>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 name="Triangle 511">
              <a:extLst>
                <a:ext uri="{FF2B5EF4-FFF2-40B4-BE49-F238E27FC236}">
                  <a16:creationId xmlns:a16="http://schemas.microsoft.com/office/drawing/2014/main" id="{AF0D4DC1-C04F-35FE-EFA3-DFE5588FCA16}"/>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 name="Triangle 512">
              <a:extLst>
                <a:ext uri="{FF2B5EF4-FFF2-40B4-BE49-F238E27FC236}">
                  <a16:creationId xmlns:a16="http://schemas.microsoft.com/office/drawing/2014/main" id="{7BF4CE3B-9BC5-1393-1C7F-CDE7874EEB9F}"/>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 name="Triangle 513">
              <a:extLst>
                <a:ext uri="{FF2B5EF4-FFF2-40B4-BE49-F238E27FC236}">
                  <a16:creationId xmlns:a16="http://schemas.microsoft.com/office/drawing/2014/main" id="{F1CB6DBA-3E29-BDF4-9293-BF1BFD2DCCA8}"/>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5" name="Triangle 514">
              <a:extLst>
                <a:ext uri="{FF2B5EF4-FFF2-40B4-BE49-F238E27FC236}">
                  <a16:creationId xmlns:a16="http://schemas.microsoft.com/office/drawing/2014/main" id="{F24095D4-A05F-A0EC-E64B-AFE0D07FE558}"/>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6" name="Triangle 515">
              <a:extLst>
                <a:ext uri="{FF2B5EF4-FFF2-40B4-BE49-F238E27FC236}">
                  <a16:creationId xmlns:a16="http://schemas.microsoft.com/office/drawing/2014/main" id="{3DFE611A-D11E-CA3A-A155-D9A919DF8F6A}"/>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7" name="Triangle 516">
              <a:extLst>
                <a:ext uri="{FF2B5EF4-FFF2-40B4-BE49-F238E27FC236}">
                  <a16:creationId xmlns:a16="http://schemas.microsoft.com/office/drawing/2014/main" id="{B027545E-B7F9-691D-541A-6A5A701E288D}"/>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8" name="Triangle 517">
              <a:extLst>
                <a:ext uri="{FF2B5EF4-FFF2-40B4-BE49-F238E27FC236}">
                  <a16:creationId xmlns:a16="http://schemas.microsoft.com/office/drawing/2014/main" id="{9656B023-3CF8-2034-ED7B-89F310402D58}"/>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9" name="Triangle 518">
              <a:extLst>
                <a:ext uri="{FF2B5EF4-FFF2-40B4-BE49-F238E27FC236}">
                  <a16:creationId xmlns:a16="http://schemas.microsoft.com/office/drawing/2014/main" id="{7F2F62C1-E8A1-D2DC-A529-4E13B7DCE1E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0" name="Triangle 519">
              <a:extLst>
                <a:ext uri="{FF2B5EF4-FFF2-40B4-BE49-F238E27FC236}">
                  <a16:creationId xmlns:a16="http://schemas.microsoft.com/office/drawing/2014/main" id="{88672022-2088-663F-E76C-863AB2E4D75E}"/>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1" name="Triangle 520">
              <a:extLst>
                <a:ext uri="{FF2B5EF4-FFF2-40B4-BE49-F238E27FC236}">
                  <a16:creationId xmlns:a16="http://schemas.microsoft.com/office/drawing/2014/main" id="{32A1ABF9-23F9-EAAB-4A45-DC271D4EC0BD}"/>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2" name="Triangle 521">
              <a:extLst>
                <a:ext uri="{FF2B5EF4-FFF2-40B4-BE49-F238E27FC236}">
                  <a16:creationId xmlns:a16="http://schemas.microsoft.com/office/drawing/2014/main" id="{984C93BA-76D6-A944-8BDC-D2210A19A7A0}"/>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3" name="Triangle 522">
              <a:extLst>
                <a:ext uri="{FF2B5EF4-FFF2-40B4-BE49-F238E27FC236}">
                  <a16:creationId xmlns:a16="http://schemas.microsoft.com/office/drawing/2014/main" id="{51F921CE-6544-9DFA-19F2-9DED7289381A}"/>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4" name="Triangle 523">
              <a:extLst>
                <a:ext uri="{FF2B5EF4-FFF2-40B4-BE49-F238E27FC236}">
                  <a16:creationId xmlns:a16="http://schemas.microsoft.com/office/drawing/2014/main" id="{B5144C11-5A2F-2994-BB57-95D7ABE933ED}"/>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Triangle 524">
              <a:extLst>
                <a:ext uri="{FF2B5EF4-FFF2-40B4-BE49-F238E27FC236}">
                  <a16:creationId xmlns:a16="http://schemas.microsoft.com/office/drawing/2014/main" id="{D323AF53-55FD-EB67-A5A6-1D238D0CC37F}"/>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Triangle 525">
              <a:extLst>
                <a:ext uri="{FF2B5EF4-FFF2-40B4-BE49-F238E27FC236}">
                  <a16:creationId xmlns:a16="http://schemas.microsoft.com/office/drawing/2014/main" id="{16FED38C-80B1-2804-624E-29D418B640F5}"/>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7" name="Triangle 526">
              <a:extLst>
                <a:ext uri="{FF2B5EF4-FFF2-40B4-BE49-F238E27FC236}">
                  <a16:creationId xmlns:a16="http://schemas.microsoft.com/office/drawing/2014/main" id="{184D9A8D-CAE2-27B9-667D-7BC28DCE2512}"/>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8" name="Triangle 527">
              <a:extLst>
                <a:ext uri="{FF2B5EF4-FFF2-40B4-BE49-F238E27FC236}">
                  <a16:creationId xmlns:a16="http://schemas.microsoft.com/office/drawing/2014/main" id="{439C6096-2023-115D-4BE8-3445993C04BC}"/>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9" name="Triangle 528">
              <a:extLst>
                <a:ext uri="{FF2B5EF4-FFF2-40B4-BE49-F238E27FC236}">
                  <a16:creationId xmlns:a16="http://schemas.microsoft.com/office/drawing/2014/main" id="{0BDD505A-BAD7-7928-F9F9-18CE372BF170}"/>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0" name="Triangle 529">
              <a:extLst>
                <a:ext uri="{FF2B5EF4-FFF2-40B4-BE49-F238E27FC236}">
                  <a16:creationId xmlns:a16="http://schemas.microsoft.com/office/drawing/2014/main" id="{143F8864-0804-C916-FAB8-E8E07D7A89A6}"/>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1" name="Triangle 530">
              <a:extLst>
                <a:ext uri="{FF2B5EF4-FFF2-40B4-BE49-F238E27FC236}">
                  <a16:creationId xmlns:a16="http://schemas.microsoft.com/office/drawing/2014/main" id="{151B4A5E-3B1E-BF3B-4119-6C5D2D5F7A53}"/>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 name="Triangle 531">
              <a:extLst>
                <a:ext uri="{FF2B5EF4-FFF2-40B4-BE49-F238E27FC236}">
                  <a16:creationId xmlns:a16="http://schemas.microsoft.com/office/drawing/2014/main" id="{9D7297E7-2D9D-711E-0375-2D2091AFF1D1}"/>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3" name="Triangle 532">
              <a:extLst>
                <a:ext uri="{FF2B5EF4-FFF2-40B4-BE49-F238E27FC236}">
                  <a16:creationId xmlns:a16="http://schemas.microsoft.com/office/drawing/2014/main" id="{62BADEC7-20B5-6B9E-36B2-0CC15133C4E8}"/>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4" name="Triangle 533">
              <a:extLst>
                <a:ext uri="{FF2B5EF4-FFF2-40B4-BE49-F238E27FC236}">
                  <a16:creationId xmlns:a16="http://schemas.microsoft.com/office/drawing/2014/main" id="{B479E175-91CC-29D1-D56E-5C4B8AFB652F}"/>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5" name="Triangle 534">
              <a:extLst>
                <a:ext uri="{FF2B5EF4-FFF2-40B4-BE49-F238E27FC236}">
                  <a16:creationId xmlns:a16="http://schemas.microsoft.com/office/drawing/2014/main" id="{72A8CAF9-AF06-781B-3048-1166D99ECD81}"/>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6" name="Triangle 535">
              <a:extLst>
                <a:ext uri="{FF2B5EF4-FFF2-40B4-BE49-F238E27FC236}">
                  <a16:creationId xmlns:a16="http://schemas.microsoft.com/office/drawing/2014/main" id="{790C1081-1D05-8928-FFDC-E32F8F861C19}"/>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7" name="Triangle 536">
              <a:extLst>
                <a:ext uri="{FF2B5EF4-FFF2-40B4-BE49-F238E27FC236}">
                  <a16:creationId xmlns:a16="http://schemas.microsoft.com/office/drawing/2014/main" id="{B44CBE56-1D2E-3A62-2540-D2AE2AA06DA0}"/>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8" name="Triangle 537">
              <a:extLst>
                <a:ext uri="{FF2B5EF4-FFF2-40B4-BE49-F238E27FC236}">
                  <a16:creationId xmlns:a16="http://schemas.microsoft.com/office/drawing/2014/main" id="{02DEC355-B48A-E070-2AE7-37E7BBD6CF3A}"/>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9" name="Triangle 538">
              <a:extLst>
                <a:ext uri="{FF2B5EF4-FFF2-40B4-BE49-F238E27FC236}">
                  <a16:creationId xmlns:a16="http://schemas.microsoft.com/office/drawing/2014/main" id="{F19AB30E-D86F-504A-EB5B-961F4588E48B}"/>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0" name="Triangle 539">
              <a:extLst>
                <a:ext uri="{FF2B5EF4-FFF2-40B4-BE49-F238E27FC236}">
                  <a16:creationId xmlns:a16="http://schemas.microsoft.com/office/drawing/2014/main" id="{E408191A-4438-E4BB-5FB1-7465A1BFF88D}"/>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1" name="Triangle 540">
              <a:extLst>
                <a:ext uri="{FF2B5EF4-FFF2-40B4-BE49-F238E27FC236}">
                  <a16:creationId xmlns:a16="http://schemas.microsoft.com/office/drawing/2014/main" id="{1650DC20-E751-AE12-BCFB-F3F52AD5D6CC}"/>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2" name="Triangle 541">
              <a:extLst>
                <a:ext uri="{FF2B5EF4-FFF2-40B4-BE49-F238E27FC236}">
                  <a16:creationId xmlns:a16="http://schemas.microsoft.com/office/drawing/2014/main" id="{EE1CE93E-6E48-9665-F146-3DAD5C06484C}"/>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3" name="Triangle 542">
              <a:extLst>
                <a:ext uri="{FF2B5EF4-FFF2-40B4-BE49-F238E27FC236}">
                  <a16:creationId xmlns:a16="http://schemas.microsoft.com/office/drawing/2014/main" id="{DDB9DB2D-A005-6E68-E9DB-4C3A9C9A6C32}"/>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4" name="Triangle 543">
              <a:extLst>
                <a:ext uri="{FF2B5EF4-FFF2-40B4-BE49-F238E27FC236}">
                  <a16:creationId xmlns:a16="http://schemas.microsoft.com/office/drawing/2014/main" id="{91BEC2BF-6B70-77C1-606A-6D5CDC0E9CFF}"/>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5" name="Triangle 544">
              <a:extLst>
                <a:ext uri="{FF2B5EF4-FFF2-40B4-BE49-F238E27FC236}">
                  <a16:creationId xmlns:a16="http://schemas.microsoft.com/office/drawing/2014/main" id="{8E844A05-C89F-1FFC-04F6-02712F84F6C7}"/>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6" name="Triangle 545">
              <a:extLst>
                <a:ext uri="{FF2B5EF4-FFF2-40B4-BE49-F238E27FC236}">
                  <a16:creationId xmlns:a16="http://schemas.microsoft.com/office/drawing/2014/main" id="{233226A8-74F1-C867-6E4F-E65B0612D9A4}"/>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7" name="Triangle 546">
              <a:extLst>
                <a:ext uri="{FF2B5EF4-FFF2-40B4-BE49-F238E27FC236}">
                  <a16:creationId xmlns:a16="http://schemas.microsoft.com/office/drawing/2014/main" id="{975AC7EF-1443-A5C7-47BC-E5DF1384362F}"/>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8" name="Triangle 547">
              <a:extLst>
                <a:ext uri="{FF2B5EF4-FFF2-40B4-BE49-F238E27FC236}">
                  <a16:creationId xmlns:a16="http://schemas.microsoft.com/office/drawing/2014/main" id="{ED2CB8FF-40DE-B26C-5868-67AB00B1041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9" name="Triangle 548">
              <a:extLst>
                <a:ext uri="{FF2B5EF4-FFF2-40B4-BE49-F238E27FC236}">
                  <a16:creationId xmlns:a16="http://schemas.microsoft.com/office/drawing/2014/main" id="{3250C358-373B-CF27-C71D-45773E4B060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0" name="Triangle 549">
              <a:extLst>
                <a:ext uri="{FF2B5EF4-FFF2-40B4-BE49-F238E27FC236}">
                  <a16:creationId xmlns:a16="http://schemas.microsoft.com/office/drawing/2014/main" id="{8702CBEF-C660-359B-BAE6-7E4A61E55DCC}"/>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1" name="Triangle 550">
              <a:extLst>
                <a:ext uri="{FF2B5EF4-FFF2-40B4-BE49-F238E27FC236}">
                  <a16:creationId xmlns:a16="http://schemas.microsoft.com/office/drawing/2014/main" id="{BA0002A6-31E2-0803-BD46-9EE6C504257F}"/>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2" name="Triangle 551">
              <a:extLst>
                <a:ext uri="{FF2B5EF4-FFF2-40B4-BE49-F238E27FC236}">
                  <a16:creationId xmlns:a16="http://schemas.microsoft.com/office/drawing/2014/main" id="{B3A0AD11-9A9C-DBF4-1052-C6F0207179B5}"/>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3" name="Triangle 552">
              <a:extLst>
                <a:ext uri="{FF2B5EF4-FFF2-40B4-BE49-F238E27FC236}">
                  <a16:creationId xmlns:a16="http://schemas.microsoft.com/office/drawing/2014/main" id="{180FA713-DDDF-1958-4468-DD6F5A5CDE09}"/>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4" name="Triangle 553">
              <a:extLst>
                <a:ext uri="{FF2B5EF4-FFF2-40B4-BE49-F238E27FC236}">
                  <a16:creationId xmlns:a16="http://schemas.microsoft.com/office/drawing/2014/main" id="{E4648FCE-4307-C405-2393-895104D3F673}"/>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5" name="Triangle 554">
              <a:extLst>
                <a:ext uri="{FF2B5EF4-FFF2-40B4-BE49-F238E27FC236}">
                  <a16:creationId xmlns:a16="http://schemas.microsoft.com/office/drawing/2014/main" id="{0C117BD1-F289-BDE5-344F-A63134AD5DFB}"/>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6" name="Triangle 555">
              <a:extLst>
                <a:ext uri="{FF2B5EF4-FFF2-40B4-BE49-F238E27FC236}">
                  <a16:creationId xmlns:a16="http://schemas.microsoft.com/office/drawing/2014/main" id="{FAAF9736-BB2C-1755-79E1-B39426AB1314}"/>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7" name="Triangle 556">
              <a:extLst>
                <a:ext uri="{FF2B5EF4-FFF2-40B4-BE49-F238E27FC236}">
                  <a16:creationId xmlns:a16="http://schemas.microsoft.com/office/drawing/2014/main" id="{49098276-7CA0-E748-D180-3CE01F10D07A}"/>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8" name="Triangle 557">
              <a:extLst>
                <a:ext uri="{FF2B5EF4-FFF2-40B4-BE49-F238E27FC236}">
                  <a16:creationId xmlns:a16="http://schemas.microsoft.com/office/drawing/2014/main" id="{F12B4B63-9F0B-D7E9-F45A-72F39E10EDA8}"/>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9" name="Triangle 558">
              <a:extLst>
                <a:ext uri="{FF2B5EF4-FFF2-40B4-BE49-F238E27FC236}">
                  <a16:creationId xmlns:a16="http://schemas.microsoft.com/office/drawing/2014/main" id="{15CA20C9-55E2-A47B-B6BE-9CF678BE85B9}"/>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0" name="Triangle 559">
              <a:extLst>
                <a:ext uri="{FF2B5EF4-FFF2-40B4-BE49-F238E27FC236}">
                  <a16:creationId xmlns:a16="http://schemas.microsoft.com/office/drawing/2014/main" id="{BC23FACA-A096-C420-4395-0CCE8463C906}"/>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1" name="Triangle 560">
              <a:extLst>
                <a:ext uri="{FF2B5EF4-FFF2-40B4-BE49-F238E27FC236}">
                  <a16:creationId xmlns:a16="http://schemas.microsoft.com/office/drawing/2014/main" id="{D2ACA8A3-0515-17DE-BD34-C232F3CB6B38}"/>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2" name="Triangle 561">
              <a:extLst>
                <a:ext uri="{FF2B5EF4-FFF2-40B4-BE49-F238E27FC236}">
                  <a16:creationId xmlns:a16="http://schemas.microsoft.com/office/drawing/2014/main" id="{EB2EDD94-F4C8-A149-9421-F97EE94267DF}"/>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 name="Triangle 562">
              <a:extLst>
                <a:ext uri="{FF2B5EF4-FFF2-40B4-BE49-F238E27FC236}">
                  <a16:creationId xmlns:a16="http://schemas.microsoft.com/office/drawing/2014/main" id="{D9C1F46D-F52D-22C9-6F4C-CA497907DB12}"/>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4" name="Triangle 563">
              <a:extLst>
                <a:ext uri="{FF2B5EF4-FFF2-40B4-BE49-F238E27FC236}">
                  <a16:creationId xmlns:a16="http://schemas.microsoft.com/office/drawing/2014/main" id="{561AD486-2471-C236-C77C-D369E75B199C}"/>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5" name="Triangle 564">
              <a:extLst>
                <a:ext uri="{FF2B5EF4-FFF2-40B4-BE49-F238E27FC236}">
                  <a16:creationId xmlns:a16="http://schemas.microsoft.com/office/drawing/2014/main" id="{1EF54948-DF70-DBD6-26F3-97DA9D64E318}"/>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6" name="Triangle 565">
              <a:extLst>
                <a:ext uri="{FF2B5EF4-FFF2-40B4-BE49-F238E27FC236}">
                  <a16:creationId xmlns:a16="http://schemas.microsoft.com/office/drawing/2014/main" id="{4A1049C9-E779-BB56-979D-0B3FAA4B3380}"/>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7" name="Triangle 566">
              <a:extLst>
                <a:ext uri="{FF2B5EF4-FFF2-40B4-BE49-F238E27FC236}">
                  <a16:creationId xmlns:a16="http://schemas.microsoft.com/office/drawing/2014/main" id="{F0B2520A-DBD1-DAEA-F9CA-5D41C1A14B5E}"/>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8" name="Triangle 567">
              <a:extLst>
                <a:ext uri="{FF2B5EF4-FFF2-40B4-BE49-F238E27FC236}">
                  <a16:creationId xmlns:a16="http://schemas.microsoft.com/office/drawing/2014/main" id="{844BDA67-3D91-B708-73F7-0D6D889F4B9B}"/>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9" name="Triangle 568">
              <a:extLst>
                <a:ext uri="{FF2B5EF4-FFF2-40B4-BE49-F238E27FC236}">
                  <a16:creationId xmlns:a16="http://schemas.microsoft.com/office/drawing/2014/main" id="{A34AE448-DC84-AE56-B7E2-4619936F6EE1}"/>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0" name="Triangle 569">
              <a:extLst>
                <a:ext uri="{FF2B5EF4-FFF2-40B4-BE49-F238E27FC236}">
                  <a16:creationId xmlns:a16="http://schemas.microsoft.com/office/drawing/2014/main" id="{A783C210-5640-1AC8-DE0E-1A99EDA2248C}"/>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1" name="Triangle 570">
              <a:extLst>
                <a:ext uri="{FF2B5EF4-FFF2-40B4-BE49-F238E27FC236}">
                  <a16:creationId xmlns:a16="http://schemas.microsoft.com/office/drawing/2014/main" id="{5D771A63-80BF-DE96-D690-4397045DB65D}"/>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2" name="Triangle 571">
              <a:extLst>
                <a:ext uri="{FF2B5EF4-FFF2-40B4-BE49-F238E27FC236}">
                  <a16:creationId xmlns:a16="http://schemas.microsoft.com/office/drawing/2014/main" id="{06D7F82A-E9B8-ABE1-963A-05B3152A1C33}"/>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 name="Triangle 572">
              <a:extLst>
                <a:ext uri="{FF2B5EF4-FFF2-40B4-BE49-F238E27FC236}">
                  <a16:creationId xmlns:a16="http://schemas.microsoft.com/office/drawing/2014/main" id="{C176B814-2100-9B3A-AE9D-548436E6B363}"/>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4" name="Triangle 573">
              <a:extLst>
                <a:ext uri="{FF2B5EF4-FFF2-40B4-BE49-F238E27FC236}">
                  <a16:creationId xmlns:a16="http://schemas.microsoft.com/office/drawing/2014/main" id="{6C7BD589-775E-4C46-FA33-3B6DDAFBC20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5" name="Triangle 574">
              <a:extLst>
                <a:ext uri="{FF2B5EF4-FFF2-40B4-BE49-F238E27FC236}">
                  <a16:creationId xmlns:a16="http://schemas.microsoft.com/office/drawing/2014/main" id="{17FFDFF9-194D-2E82-013D-89032B53FBAA}"/>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6" name="Triangle 575">
              <a:extLst>
                <a:ext uri="{FF2B5EF4-FFF2-40B4-BE49-F238E27FC236}">
                  <a16:creationId xmlns:a16="http://schemas.microsoft.com/office/drawing/2014/main" id="{E48CBCA7-728E-BF14-7DE6-7EF5613632E0}"/>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7" name="Triangle 576">
              <a:extLst>
                <a:ext uri="{FF2B5EF4-FFF2-40B4-BE49-F238E27FC236}">
                  <a16:creationId xmlns:a16="http://schemas.microsoft.com/office/drawing/2014/main" id="{B6669E16-2AA0-2BBC-177A-1F6E5162B772}"/>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8" name="Triangle 577">
              <a:extLst>
                <a:ext uri="{FF2B5EF4-FFF2-40B4-BE49-F238E27FC236}">
                  <a16:creationId xmlns:a16="http://schemas.microsoft.com/office/drawing/2014/main" id="{B860CC3E-A82A-47D9-A293-F534712AD2E2}"/>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9" name="Triangle 578">
              <a:extLst>
                <a:ext uri="{FF2B5EF4-FFF2-40B4-BE49-F238E27FC236}">
                  <a16:creationId xmlns:a16="http://schemas.microsoft.com/office/drawing/2014/main" id="{30C87F2F-A08B-665B-52D0-6CA9E84B3803}"/>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0" name="Triangle 579">
              <a:extLst>
                <a:ext uri="{FF2B5EF4-FFF2-40B4-BE49-F238E27FC236}">
                  <a16:creationId xmlns:a16="http://schemas.microsoft.com/office/drawing/2014/main" id="{10D7F030-BD67-20B6-F7D0-33D5D60D9438}"/>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1" name="Triangle 580">
              <a:extLst>
                <a:ext uri="{FF2B5EF4-FFF2-40B4-BE49-F238E27FC236}">
                  <a16:creationId xmlns:a16="http://schemas.microsoft.com/office/drawing/2014/main" id="{F6EA4677-1400-3166-EC45-2D672B51CFB4}"/>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2" name="Triangle 581">
              <a:extLst>
                <a:ext uri="{FF2B5EF4-FFF2-40B4-BE49-F238E27FC236}">
                  <a16:creationId xmlns:a16="http://schemas.microsoft.com/office/drawing/2014/main" id="{7EB98D67-E926-9FAB-3397-7EC3AE02B77E}"/>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 name="Triangle 582">
              <a:extLst>
                <a:ext uri="{FF2B5EF4-FFF2-40B4-BE49-F238E27FC236}">
                  <a16:creationId xmlns:a16="http://schemas.microsoft.com/office/drawing/2014/main" id="{EACCC84C-B7B0-D323-BBFD-F2AA7BF918F0}"/>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4" name="Triangle 583">
              <a:extLst>
                <a:ext uri="{FF2B5EF4-FFF2-40B4-BE49-F238E27FC236}">
                  <a16:creationId xmlns:a16="http://schemas.microsoft.com/office/drawing/2014/main" id="{8CA6E6F4-B674-5E62-F259-75F97718A76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5" name="Triangle 584">
              <a:extLst>
                <a:ext uri="{FF2B5EF4-FFF2-40B4-BE49-F238E27FC236}">
                  <a16:creationId xmlns:a16="http://schemas.microsoft.com/office/drawing/2014/main" id="{D0CAAA73-C842-48DD-7073-8CF8201F5B3B}"/>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6" name="Triangle 585">
              <a:extLst>
                <a:ext uri="{FF2B5EF4-FFF2-40B4-BE49-F238E27FC236}">
                  <a16:creationId xmlns:a16="http://schemas.microsoft.com/office/drawing/2014/main" id="{D6D8D65A-4C55-E336-8B22-A286363DFADB}"/>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7" name="Triangle 586">
              <a:extLst>
                <a:ext uri="{FF2B5EF4-FFF2-40B4-BE49-F238E27FC236}">
                  <a16:creationId xmlns:a16="http://schemas.microsoft.com/office/drawing/2014/main" id="{7AC49A48-0903-1B86-009A-32DA332C9C1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8" name="Triangle 587">
              <a:extLst>
                <a:ext uri="{FF2B5EF4-FFF2-40B4-BE49-F238E27FC236}">
                  <a16:creationId xmlns:a16="http://schemas.microsoft.com/office/drawing/2014/main" id="{892B9715-8DE5-B4BA-99BA-163E3B737B3B}"/>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9" name="Triangle 588">
              <a:extLst>
                <a:ext uri="{FF2B5EF4-FFF2-40B4-BE49-F238E27FC236}">
                  <a16:creationId xmlns:a16="http://schemas.microsoft.com/office/drawing/2014/main" id="{0A72E6AB-AE48-8FE7-06BF-566FB336B199}"/>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0" name="Triangle 589">
              <a:extLst>
                <a:ext uri="{FF2B5EF4-FFF2-40B4-BE49-F238E27FC236}">
                  <a16:creationId xmlns:a16="http://schemas.microsoft.com/office/drawing/2014/main" id="{262C1E3A-FA12-4283-4AE7-EE0FFFEF8C73}"/>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1" name="Triangle 590">
              <a:extLst>
                <a:ext uri="{FF2B5EF4-FFF2-40B4-BE49-F238E27FC236}">
                  <a16:creationId xmlns:a16="http://schemas.microsoft.com/office/drawing/2014/main" id="{90C027E3-89D4-6710-BC05-B58214C20E45}"/>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2" name="Triangle 591">
              <a:extLst>
                <a:ext uri="{FF2B5EF4-FFF2-40B4-BE49-F238E27FC236}">
                  <a16:creationId xmlns:a16="http://schemas.microsoft.com/office/drawing/2014/main" id="{903FCFD6-7AF5-ED50-6223-261E8D7B128D}"/>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3" name="Triangle 592">
              <a:extLst>
                <a:ext uri="{FF2B5EF4-FFF2-40B4-BE49-F238E27FC236}">
                  <a16:creationId xmlns:a16="http://schemas.microsoft.com/office/drawing/2014/main" id="{101C4281-F6D4-FE51-A775-DF3F4CF03399}"/>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 name="Triangle 593">
              <a:extLst>
                <a:ext uri="{FF2B5EF4-FFF2-40B4-BE49-F238E27FC236}">
                  <a16:creationId xmlns:a16="http://schemas.microsoft.com/office/drawing/2014/main" id="{8F881989-182D-49B6-5EAB-149DC2CB5BD0}"/>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5" name="Triangle 594">
              <a:extLst>
                <a:ext uri="{FF2B5EF4-FFF2-40B4-BE49-F238E27FC236}">
                  <a16:creationId xmlns:a16="http://schemas.microsoft.com/office/drawing/2014/main" id="{320BEBC7-2C21-0BFF-E5DB-F267B6E101D1}"/>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6" name="Triangle 595">
              <a:extLst>
                <a:ext uri="{FF2B5EF4-FFF2-40B4-BE49-F238E27FC236}">
                  <a16:creationId xmlns:a16="http://schemas.microsoft.com/office/drawing/2014/main" id="{B41823F3-AE0E-F227-A2B5-56F1E893E28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7" name="Triangle 596">
              <a:extLst>
                <a:ext uri="{FF2B5EF4-FFF2-40B4-BE49-F238E27FC236}">
                  <a16:creationId xmlns:a16="http://schemas.microsoft.com/office/drawing/2014/main" id="{3F782D93-4B24-176D-BE0C-430ED539DA41}"/>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8" name="Triangle 597">
              <a:extLst>
                <a:ext uri="{FF2B5EF4-FFF2-40B4-BE49-F238E27FC236}">
                  <a16:creationId xmlns:a16="http://schemas.microsoft.com/office/drawing/2014/main" id="{FCBE79D3-4B88-A705-C090-B8C5C875B1FA}"/>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9" name="Triangle 598">
              <a:extLst>
                <a:ext uri="{FF2B5EF4-FFF2-40B4-BE49-F238E27FC236}">
                  <a16:creationId xmlns:a16="http://schemas.microsoft.com/office/drawing/2014/main" id="{73D4CD1C-1CA7-9499-CE5D-CA2FFCA54C6E}"/>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0" name="Triangle 599">
              <a:extLst>
                <a:ext uri="{FF2B5EF4-FFF2-40B4-BE49-F238E27FC236}">
                  <a16:creationId xmlns:a16="http://schemas.microsoft.com/office/drawing/2014/main" id="{DF3AF4CE-DD27-D1FE-7810-D2E0AB264E1A}"/>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1" name="Triangle 600">
              <a:extLst>
                <a:ext uri="{FF2B5EF4-FFF2-40B4-BE49-F238E27FC236}">
                  <a16:creationId xmlns:a16="http://schemas.microsoft.com/office/drawing/2014/main" id="{8D720B6C-0A8A-624F-6842-D9C58CA24444}"/>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2" name="Triangle 601">
              <a:extLst>
                <a:ext uri="{FF2B5EF4-FFF2-40B4-BE49-F238E27FC236}">
                  <a16:creationId xmlns:a16="http://schemas.microsoft.com/office/drawing/2014/main" id="{D9097C77-90E9-7EB2-96C4-E71A5F6510C7}"/>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3" name="Triangle 602">
              <a:extLst>
                <a:ext uri="{FF2B5EF4-FFF2-40B4-BE49-F238E27FC236}">
                  <a16:creationId xmlns:a16="http://schemas.microsoft.com/office/drawing/2014/main" id="{E1E83EF9-3773-A108-EA98-C6067E6ED951}"/>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4" name="Triangle 603">
              <a:extLst>
                <a:ext uri="{FF2B5EF4-FFF2-40B4-BE49-F238E27FC236}">
                  <a16:creationId xmlns:a16="http://schemas.microsoft.com/office/drawing/2014/main" id="{C850F184-DCA1-796B-E157-20BEB9E4D4BD}"/>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5" name="Triangle 604">
              <a:extLst>
                <a:ext uri="{FF2B5EF4-FFF2-40B4-BE49-F238E27FC236}">
                  <a16:creationId xmlns:a16="http://schemas.microsoft.com/office/drawing/2014/main" id="{FAF08EAF-E38B-6058-7703-FE0C7BE03E08}"/>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6" name="Triangle 605">
              <a:extLst>
                <a:ext uri="{FF2B5EF4-FFF2-40B4-BE49-F238E27FC236}">
                  <a16:creationId xmlns:a16="http://schemas.microsoft.com/office/drawing/2014/main" id="{1661A6A6-819E-D874-61BF-BADEC844F04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7" name="Triangle 606">
              <a:extLst>
                <a:ext uri="{FF2B5EF4-FFF2-40B4-BE49-F238E27FC236}">
                  <a16:creationId xmlns:a16="http://schemas.microsoft.com/office/drawing/2014/main" id="{CA5454AC-F006-74A9-707E-EECEF76D8232}"/>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8" name="Triangle 607">
              <a:extLst>
                <a:ext uri="{FF2B5EF4-FFF2-40B4-BE49-F238E27FC236}">
                  <a16:creationId xmlns:a16="http://schemas.microsoft.com/office/drawing/2014/main" id="{39A3DE70-72C8-89F3-676E-96B9CBBCFA90}"/>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9" name="Triangle 608">
              <a:extLst>
                <a:ext uri="{FF2B5EF4-FFF2-40B4-BE49-F238E27FC236}">
                  <a16:creationId xmlns:a16="http://schemas.microsoft.com/office/drawing/2014/main" id="{675F8E30-D2F3-6817-D359-96468A109793}"/>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0" name="Triangle 609">
              <a:extLst>
                <a:ext uri="{FF2B5EF4-FFF2-40B4-BE49-F238E27FC236}">
                  <a16:creationId xmlns:a16="http://schemas.microsoft.com/office/drawing/2014/main" id="{EC9196B1-7FFF-B02A-4EA8-DA12B1075E35}"/>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1" name="Triangle 610">
              <a:extLst>
                <a:ext uri="{FF2B5EF4-FFF2-40B4-BE49-F238E27FC236}">
                  <a16:creationId xmlns:a16="http://schemas.microsoft.com/office/drawing/2014/main" id="{746B488E-637B-7EBE-6B2E-FC790A5A7343}"/>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2" name="Triangle 611">
              <a:extLst>
                <a:ext uri="{FF2B5EF4-FFF2-40B4-BE49-F238E27FC236}">
                  <a16:creationId xmlns:a16="http://schemas.microsoft.com/office/drawing/2014/main" id="{938E82BE-5715-B2DE-FA0C-B45C16E1F881}"/>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5" name="Triangle 904">
              <a:extLst>
                <a:ext uri="{FF2B5EF4-FFF2-40B4-BE49-F238E27FC236}">
                  <a16:creationId xmlns:a16="http://schemas.microsoft.com/office/drawing/2014/main" id="{16FE37C8-E00B-FC40-BD14-CADD50C327AD}"/>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6" name="Triangle 905">
              <a:extLst>
                <a:ext uri="{FF2B5EF4-FFF2-40B4-BE49-F238E27FC236}">
                  <a16:creationId xmlns:a16="http://schemas.microsoft.com/office/drawing/2014/main" id="{2F4BFEE1-2F52-7D7D-CE33-A77E387335F0}"/>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7" name="Triangle 906">
              <a:extLst>
                <a:ext uri="{FF2B5EF4-FFF2-40B4-BE49-F238E27FC236}">
                  <a16:creationId xmlns:a16="http://schemas.microsoft.com/office/drawing/2014/main" id="{73A58A7F-95C7-4A33-937C-CE2DE66FF9C2}"/>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8" name="Triangle 907">
              <a:extLst>
                <a:ext uri="{FF2B5EF4-FFF2-40B4-BE49-F238E27FC236}">
                  <a16:creationId xmlns:a16="http://schemas.microsoft.com/office/drawing/2014/main" id="{59BBF042-093E-825E-634A-3858DE54AE42}"/>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9" name="Triangle 908">
              <a:extLst>
                <a:ext uri="{FF2B5EF4-FFF2-40B4-BE49-F238E27FC236}">
                  <a16:creationId xmlns:a16="http://schemas.microsoft.com/office/drawing/2014/main" id="{248A3DF6-F338-9612-2A1A-14F33ABDAEEB}"/>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0" name="Triangle 909">
              <a:extLst>
                <a:ext uri="{FF2B5EF4-FFF2-40B4-BE49-F238E27FC236}">
                  <a16:creationId xmlns:a16="http://schemas.microsoft.com/office/drawing/2014/main" id="{F2AEEC59-D180-34BA-F241-CBB28F5E67C3}"/>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1" name="Triangle 910">
              <a:extLst>
                <a:ext uri="{FF2B5EF4-FFF2-40B4-BE49-F238E27FC236}">
                  <a16:creationId xmlns:a16="http://schemas.microsoft.com/office/drawing/2014/main" id="{5CEC6C68-E6C0-BAA5-2A95-382A2CFAB880}"/>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2" name="Triangle 911">
              <a:extLst>
                <a:ext uri="{FF2B5EF4-FFF2-40B4-BE49-F238E27FC236}">
                  <a16:creationId xmlns:a16="http://schemas.microsoft.com/office/drawing/2014/main" id="{DC4869FE-32A8-47E3-9D14-88DA62C1B755}"/>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3" name="Triangle 912">
              <a:extLst>
                <a:ext uri="{FF2B5EF4-FFF2-40B4-BE49-F238E27FC236}">
                  <a16:creationId xmlns:a16="http://schemas.microsoft.com/office/drawing/2014/main" id="{629C597B-CA1C-B25F-57C7-51E3092D9883}"/>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4" name="Triangle 913">
              <a:extLst>
                <a:ext uri="{FF2B5EF4-FFF2-40B4-BE49-F238E27FC236}">
                  <a16:creationId xmlns:a16="http://schemas.microsoft.com/office/drawing/2014/main" id="{6B244583-3A78-610B-8512-C4188FBC8336}"/>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5" name="Triangle 914">
              <a:extLst>
                <a:ext uri="{FF2B5EF4-FFF2-40B4-BE49-F238E27FC236}">
                  <a16:creationId xmlns:a16="http://schemas.microsoft.com/office/drawing/2014/main" id="{5FAE26BC-670D-2ACE-35DD-1CA8F36DF260}"/>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6" name="Triangle 915">
              <a:extLst>
                <a:ext uri="{FF2B5EF4-FFF2-40B4-BE49-F238E27FC236}">
                  <a16:creationId xmlns:a16="http://schemas.microsoft.com/office/drawing/2014/main" id="{93935424-FDF8-FE50-D145-15A23DB7CD0A}"/>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7" name="Triangle 916">
              <a:extLst>
                <a:ext uri="{FF2B5EF4-FFF2-40B4-BE49-F238E27FC236}">
                  <a16:creationId xmlns:a16="http://schemas.microsoft.com/office/drawing/2014/main" id="{FC619E97-1EAA-C9A1-6C28-2489255DFAA2}"/>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8" name="Triangle 917">
              <a:extLst>
                <a:ext uri="{FF2B5EF4-FFF2-40B4-BE49-F238E27FC236}">
                  <a16:creationId xmlns:a16="http://schemas.microsoft.com/office/drawing/2014/main" id="{10BB1DDC-26BA-173F-9905-167DBC1A241D}"/>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riangle 918">
              <a:extLst>
                <a:ext uri="{FF2B5EF4-FFF2-40B4-BE49-F238E27FC236}">
                  <a16:creationId xmlns:a16="http://schemas.microsoft.com/office/drawing/2014/main" id="{E56A01F5-BA8B-AE29-40ED-F4D61290950C}"/>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0" name="Triangle 919">
              <a:extLst>
                <a:ext uri="{FF2B5EF4-FFF2-40B4-BE49-F238E27FC236}">
                  <a16:creationId xmlns:a16="http://schemas.microsoft.com/office/drawing/2014/main" id="{854B51B6-F7CD-A4C9-1435-D0F7397A592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 name="Triangle 920">
              <a:extLst>
                <a:ext uri="{FF2B5EF4-FFF2-40B4-BE49-F238E27FC236}">
                  <a16:creationId xmlns:a16="http://schemas.microsoft.com/office/drawing/2014/main" id="{CEE4BD9D-116F-2C22-CF40-F1309363F212}"/>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 name="Triangle 921">
              <a:extLst>
                <a:ext uri="{FF2B5EF4-FFF2-40B4-BE49-F238E27FC236}">
                  <a16:creationId xmlns:a16="http://schemas.microsoft.com/office/drawing/2014/main" id="{989FA127-744B-1A3A-701B-8B0A73A46D21}"/>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3" name="Triangle 922">
              <a:extLst>
                <a:ext uri="{FF2B5EF4-FFF2-40B4-BE49-F238E27FC236}">
                  <a16:creationId xmlns:a16="http://schemas.microsoft.com/office/drawing/2014/main" id="{374F9A52-BE35-0942-1D13-440DF2EEBECC}"/>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4" name="Triangle 923">
              <a:extLst>
                <a:ext uri="{FF2B5EF4-FFF2-40B4-BE49-F238E27FC236}">
                  <a16:creationId xmlns:a16="http://schemas.microsoft.com/office/drawing/2014/main" id="{F58D5465-3E80-E3C6-3D7C-2963B2CF6072}"/>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5" name="Triangle 924">
              <a:extLst>
                <a:ext uri="{FF2B5EF4-FFF2-40B4-BE49-F238E27FC236}">
                  <a16:creationId xmlns:a16="http://schemas.microsoft.com/office/drawing/2014/main" id="{57B04263-4AB8-4425-B778-F5B65EF64A90}"/>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6" name="Triangle 925">
              <a:extLst>
                <a:ext uri="{FF2B5EF4-FFF2-40B4-BE49-F238E27FC236}">
                  <a16:creationId xmlns:a16="http://schemas.microsoft.com/office/drawing/2014/main" id="{C45276B3-7A83-9503-BB4C-02A8C7397E18}"/>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 name="Triangle 926">
              <a:extLst>
                <a:ext uri="{FF2B5EF4-FFF2-40B4-BE49-F238E27FC236}">
                  <a16:creationId xmlns:a16="http://schemas.microsoft.com/office/drawing/2014/main" id="{7A205F3E-7D26-C550-0705-F3B42D7B7883}"/>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8" name="Triangle 927">
              <a:extLst>
                <a:ext uri="{FF2B5EF4-FFF2-40B4-BE49-F238E27FC236}">
                  <a16:creationId xmlns:a16="http://schemas.microsoft.com/office/drawing/2014/main" id="{6F47117E-857B-BE3A-60A7-8E0A141E2E1D}"/>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9" name="Triangle 928">
              <a:extLst>
                <a:ext uri="{FF2B5EF4-FFF2-40B4-BE49-F238E27FC236}">
                  <a16:creationId xmlns:a16="http://schemas.microsoft.com/office/drawing/2014/main" id="{38B3BDF8-41E8-4B0A-F09E-FB97CB7689E5}"/>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0" name="Triangle 929">
              <a:extLst>
                <a:ext uri="{FF2B5EF4-FFF2-40B4-BE49-F238E27FC236}">
                  <a16:creationId xmlns:a16="http://schemas.microsoft.com/office/drawing/2014/main" id="{9C2DF342-DB56-1301-A7C2-98CA4116BDF2}"/>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 name="Triangle 930">
              <a:extLst>
                <a:ext uri="{FF2B5EF4-FFF2-40B4-BE49-F238E27FC236}">
                  <a16:creationId xmlns:a16="http://schemas.microsoft.com/office/drawing/2014/main" id="{41BB2D61-0ACC-CEBC-F0BD-AFDE7F9B30C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2" name="Triangle 931">
              <a:extLst>
                <a:ext uri="{FF2B5EF4-FFF2-40B4-BE49-F238E27FC236}">
                  <a16:creationId xmlns:a16="http://schemas.microsoft.com/office/drawing/2014/main" id="{DF0B4630-6974-8F87-B1B2-3D79EED4C876}"/>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3" name="Triangle 932">
              <a:extLst>
                <a:ext uri="{FF2B5EF4-FFF2-40B4-BE49-F238E27FC236}">
                  <a16:creationId xmlns:a16="http://schemas.microsoft.com/office/drawing/2014/main" id="{56FE6EA2-9019-4484-F504-C3BA550A7C33}"/>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4" name="Triangle 933">
              <a:extLst>
                <a:ext uri="{FF2B5EF4-FFF2-40B4-BE49-F238E27FC236}">
                  <a16:creationId xmlns:a16="http://schemas.microsoft.com/office/drawing/2014/main" id="{C19E0134-0EEC-E087-24C0-4E6039A3C647}"/>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5" name="Triangle 934">
              <a:extLst>
                <a:ext uri="{FF2B5EF4-FFF2-40B4-BE49-F238E27FC236}">
                  <a16:creationId xmlns:a16="http://schemas.microsoft.com/office/drawing/2014/main" id="{683255A6-DC69-F56A-0B1E-AE14C6C93CEC}"/>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6" name="Triangle 935">
              <a:extLst>
                <a:ext uri="{FF2B5EF4-FFF2-40B4-BE49-F238E27FC236}">
                  <a16:creationId xmlns:a16="http://schemas.microsoft.com/office/drawing/2014/main" id="{201D3A11-1194-9D56-3812-F8DA055F98B6}"/>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7" name="Triangle 936">
              <a:extLst>
                <a:ext uri="{FF2B5EF4-FFF2-40B4-BE49-F238E27FC236}">
                  <a16:creationId xmlns:a16="http://schemas.microsoft.com/office/drawing/2014/main" id="{A60A1133-AD86-04AD-8AEC-F18320DE6BF6}"/>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8" name="Triangle 937">
              <a:extLst>
                <a:ext uri="{FF2B5EF4-FFF2-40B4-BE49-F238E27FC236}">
                  <a16:creationId xmlns:a16="http://schemas.microsoft.com/office/drawing/2014/main" id="{C4363E6E-B7A0-F42D-B01E-9FE12FBBAE26}"/>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9" name="Triangle 938">
              <a:extLst>
                <a:ext uri="{FF2B5EF4-FFF2-40B4-BE49-F238E27FC236}">
                  <a16:creationId xmlns:a16="http://schemas.microsoft.com/office/drawing/2014/main" id="{99BB8520-AF13-243B-897B-D94B686737B6}"/>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0" name="Triangle 939">
              <a:extLst>
                <a:ext uri="{FF2B5EF4-FFF2-40B4-BE49-F238E27FC236}">
                  <a16:creationId xmlns:a16="http://schemas.microsoft.com/office/drawing/2014/main" id="{748938FA-790E-F700-E40C-630DF9547D98}"/>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1" name="Triangle 940">
              <a:extLst>
                <a:ext uri="{FF2B5EF4-FFF2-40B4-BE49-F238E27FC236}">
                  <a16:creationId xmlns:a16="http://schemas.microsoft.com/office/drawing/2014/main" id="{00A3BED6-EA78-68FD-B3CC-961637002253}"/>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2" name="Triangle 941">
              <a:extLst>
                <a:ext uri="{FF2B5EF4-FFF2-40B4-BE49-F238E27FC236}">
                  <a16:creationId xmlns:a16="http://schemas.microsoft.com/office/drawing/2014/main" id="{E42E5EA5-5256-9176-E3E2-5F9FCF509BCC}"/>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3" name="Triangle 942">
              <a:extLst>
                <a:ext uri="{FF2B5EF4-FFF2-40B4-BE49-F238E27FC236}">
                  <a16:creationId xmlns:a16="http://schemas.microsoft.com/office/drawing/2014/main" id="{7CB1F62F-19F7-D45F-B43F-AC057A9D272C}"/>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4" name="Triangle 943">
              <a:extLst>
                <a:ext uri="{FF2B5EF4-FFF2-40B4-BE49-F238E27FC236}">
                  <a16:creationId xmlns:a16="http://schemas.microsoft.com/office/drawing/2014/main" id="{0EBC025A-A004-2CA0-0AA6-0D6A17111759}"/>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5" name="Triangle 944">
              <a:extLst>
                <a:ext uri="{FF2B5EF4-FFF2-40B4-BE49-F238E27FC236}">
                  <a16:creationId xmlns:a16="http://schemas.microsoft.com/office/drawing/2014/main" id="{EFDFA483-5750-7186-922F-597293F9F449}"/>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6" name="Triangle 945">
              <a:extLst>
                <a:ext uri="{FF2B5EF4-FFF2-40B4-BE49-F238E27FC236}">
                  <a16:creationId xmlns:a16="http://schemas.microsoft.com/office/drawing/2014/main" id="{FD18FB26-949B-60E6-9634-1853F7BAB892}"/>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riangle 946">
              <a:extLst>
                <a:ext uri="{FF2B5EF4-FFF2-40B4-BE49-F238E27FC236}">
                  <a16:creationId xmlns:a16="http://schemas.microsoft.com/office/drawing/2014/main" id="{6DD5F9EC-70B0-B15E-911F-01E517BA6A42}"/>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8" name="Triangle 947">
              <a:extLst>
                <a:ext uri="{FF2B5EF4-FFF2-40B4-BE49-F238E27FC236}">
                  <a16:creationId xmlns:a16="http://schemas.microsoft.com/office/drawing/2014/main" id="{35A366FB-91C7-D09D-CC5D-A692927299E4}"/>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9" name="Triangle 948">
              <a:extLst>
                <a:ext uri="{FF2B5EF4-FFF2-40B4-BE49-F238E27FC236}">
                  <a16:creationId xmlns:a16="http://schemas.microsoft.com/office/drawing/2014/main" id="{AF716982-82F8-4BAC-BD49-B9AA0E29D718}"/>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0" name="Triangle 949">
              <a:extLst>
                <a:ext uri="{FF2B5EF4-FFF2-40B4-BE49-F238E27FC236}">
                  <a16:creationId xmlns:a16="http://schemas.microsoft.com/office/drawing/2014/main" id="{D8A4066F-48F8-F786-AB16-1DEB6EB2C883}"/>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1" name="Triangle 950">
              <a:extLst>
                <a:ext uri="{FF2B5EF4-FFF2-40B4-BE49-F238E27FC236}">
                  <a16:creationId xmlns:a16="http://schemas.microsoft.com/office/drawing/2014/main" id="{EB3C8045-5DFB-C2B5-2F40-1A9805E92445}"/>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2" name="Triangle 951">
              <a:extLst>
                <a:ext uri="{FF2B5EF4-FFF2-40B4-BE49-F238E27FC236}">
                  <a16:creationId xmlns:a16="http://schemas.microsoft.com/office/drawing/2014/main" id="{393729AF-6A9D-C6F1-2EFA-310031FC54F9}"/>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3" name="Triangle 952">
              <a:extLst>
                <a:ext uri="{FF2B5EF4-FFF2-40B4-BE49-F238E27FC236}">
                  <a16:creationId xmlns:a16="http://schemas.microsoft.com/office/drawing/2014/main" id="{3A100ACF-907E-83BE-41EE-CFDA4AB1F15B}"/>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4" name="Triangle 953">
              <a:extLst>
                <a:ext uri="{FF2B5EF4-FFF2-40B4-BE49-F238E27FC236}">
                  <a16:creationId xmlns:a16="http://schemas.microsoft.com/office/drawing/2014/main" id="{1B5B6C6E-5F6B-22F8-7CC7-697F4533FE4C}"/>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5" name="Triangle 954">
              <a:extLst>
                <a:ext uri="{FF2B5EF4-FFF2-40B4-BE49-F238E27FC236}">
                  <a16:creationId xmlns:a16="http://schemas.microsoft.com/office/drawing/2014/main" id="{DB5714B4-C5AF-D872-6B1A-5129717EBC79}"/>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6" name="Triangle 955">
              <a:extLst>
                <a:ext uri="{FF2B5EF4-FFF2-40B4-BE49-F238E27FC236}">
                  <a16:creationId xmlns:a16="http://schemas.microsoft.com/office/drawing/2014/main" id="{18D4C095-31DC-7EC8-6053-EFF7FE999AB5}"/>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7" name="Triangle 956">
              <a:extLst>
                <a:ext uri="{FF2B5EF4-FFF2-40B4-BE49-F238E27FC236}">
                  <a16:creationId xmlns:a16="http://schemas.microsoft.com/office/drawing/2014/main" id="{A6B6C0A2-C8F8-0727-FCD8-DCB4E0757547}"/>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8" name="Triangle 957">
              <a:extLst>
                <a:ext uri="{FF2B5EF4-FFF2-40B4-BE49-F238E27FC236}">
                  <a16:creationId xmlns:a16="http://schemas.microsoft.com/office/drawing/2014/main" id="{2537D8A1-9541-F25F-94C2-EA23F4FB1EB7}"/>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9" name="Triangle 958">
              <a:extLst>
                <a:ext uri="{FF2B5EF4-FFF2-40B4-BE49-F238E27FC236}">
                  <a16:creationId xmlns:a16="http://schemas.microsoft.com/office/drawing/2014/main" id="{76DD581F-AD94-0799-0402-9353BB9F638B}"/>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0" name="Triangle 959">
              <a:extLst>
                <a:ext uri="{FF2B5EF4-FFF2-40B4-BE49-F238E27FC236}">
                  <a16:creationId xmlns:a16="http://schemas.microsoft.com/office/drawing/2014/main" id="{4B837EA6-5C2D-F824-DAE5-D132C1D06EF3}"/>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1" name="Triangle 960">
              <a:extLst>
                <a:ext uri="{FF2B5EF4-FFF2-40B4-BE49-F238E27FC236}">
                  <a16:creationId xmlns:a16="http://schemas.microsoft.com/office/drawing/2014/main" id="{274BBD3B-1772-A6AA-56B6-09679CC31FC2}"/>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2" name="Triangle 961">
              <a:extLst>
                <a:ext uri="{FF2B5EF4-FFF2-40B4-BE49-F238E27FC236}">
                  <a16:creationId xmlns:a16="http://schemas.microsoft.com/office/drawing/2014/main" id="{546ABFC1-008A-8343-D6B6-B2342E291303}"/>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3" name="Triangle 962">
              <a:extLst>
                <a:ext uri="{FF2B5EF4-FFF2-40B4-BE49-F238E27FC236}">
                  <a16:creationId xmlns:a16="http://schemas.microsoft.com/office/drawing/2014/main" id="{A110CA6F-BFA3-B6A6-729F-7412BB7C8D7A}"/>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4" name="Triangle 963">
              <a:extLst>
                <a:ext uri="{FF2B5EF4-FFF2-40B4-BE49-F238E27FC236}">
                  <a16:creationId xmlns:a16="http://schemas.microsoft.com/office/drawing/2014/main" id="{77455090-88CE-3E9F-4FC4-7CA2E2F109F7}"/>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5" name="Triangle 964">
              <a:extLst>
                <a:ext uri="{FF2B5EF4-FFF2-40B4-BE49-F238E27FC236}">
                  <a16:creationId xmlns:a16="http://schemas.microsoft.com/office/drawing/2014/main" id="{96825C6C-EBF2-DEB3-780E-8072F0B7DD06}"/>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riangle 965">
              <a:extLst>
                <a:ext uri="{FF2B5EF4-FFF2-40B4-BE49-F238E27FC236}">
                  <a16:creationId xmlns:a16="http://schemas.microsoft.com/office/drawing/2014/main" id="{149DCAF7-72BC-B3D9-B5DF-E6927892A0A0}"/>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7" name="Triangle 966">
              <a:extLst>
                <a:ext uri="{FF2B5EF4-FFF2-40B4-BE49-F238E27FC236}">
                  <a16:creationId xmlns:a16="http://schemas.microsoft.com/office/drawing/2014/main" id="{4FAA2F6D-8DE2-F7A3-0CEF-E061B40E04E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8" name="Triangle 967">
              <a:extLst>
                <a:ext uri="{FF2B5EF4-FFF2-40B4-BE49-F238E27FC236}">
                  <a16:creationId xmlns:a16="http://schemas.microsoft.com/office/drawing/2014/main" id="{4749E94A-EE4C-8334-1B2B-9B84160FB79F}"/>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9" name="Triangle 968">
              <a:extLst>
                <a:ext uri="{FF2B5EF4-FFF2-40B4-BE49-F238E27FC236}">
                  <a16:creationId xmlns:a16="http://schemas.microsoft.com/office/drawing/2014/main" id="{0EBC3FDC-C533-CC3C-9BA6-92DA00D8F943}"/>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0" name="Triangle 969">
              <a:extLst>
                <a:ext uri="{FF2B5EF4-FFF2-40B4-BE49-F238E27FC236}">
                  <a16:creationId xmlns:a16="http://schemas.microsoft.com/office/drawing/2014/main" id="{24793FF5-4039-7506-7B70-597AB96DECB2}"/>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1" name="Triangle 970">
              <a:extLst>
                <a:ext uri="{FF2B5EF4-FFF2-40B4-BE49-F238E27FC236}">
                  <a16:creationId xmlns:a16="http://schemas.microsoft.com/office/drawing/2014/main" id="{905215A5-5961-7919-8D4D-589A0D48C88F}"/>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2" name="Triangle 971">
              <a:extLst>
                <a:ext uri="{FF2B5EF4-FFF2-40B4-BE49-F238E27FC236}">
                  <a16:creationId xmlns:a16="http://schemas.microsoft.com/office/drawing/2014/main" id="{A1CCAEAA-9EDA-4DF3-3F52-7CABEAFE338D}"/>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3" name="Triangle 972">
              <a:extLst>
                <a:ext uri="{FF2B5EF4-FFF2-40B4-BE49-F238E27FC236}">
                  <a16:creationId xmlns:a16="http://schemas.microsoft.com/office/drawing/2014/main" id="{3EC09F95-A666-8FF2-41E0-79413194706A}"/>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riangle 973">
              <a:extLst>
                <a:ext uri="{FF2B5EF4-FFF2-40B4-BE49-F238E27FC236}">
                  <a16:creationId xmlns:a16="http://schemas.microsoft.com/office/drawing/2014/main" id="{4945B59B-01A4-ACEC-CE08-A971B7D36DB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riangle 974">
              <a:extLst>
                <a:ext uri="{FF2B5EF4-FFF2-40B4-BE49-F238E27FC236}">
                  <a16:creationId xmlns:a16="http://schemas.microsoft.com/office/drawing/2014/main" id="{0755B2B8-AC25-BE05-9469-166498D8F690}"/>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6" name="Triangle 975">
              <a:extLst>
                <a:ext uri="{FF2B5EF4-FFF2-40B4-BE49-F238E27FC236}">
                  <a16:creationId xmlns:a16="http://schemas.microsoft.com/office/drawing/2014/main" id="{A3C7BF5E-577D-7636-626D-F27F064BB0E6}"/>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7" name="Triangle 976">
              <a:extLst>
                <a:ext uri="{FF2B5EF4-FFF2-40B4-BE49-F238E27FC236}">
                  <a16:creationId xmlns:a16="http://schemas.microsoft.com/office/drawing/2014/main" id="{3B2E5321-07F3-C213-39C3-4FA74EBC03EE}"/>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8" name="Triangle 977">
              <a:extLst>
                <a:ext uri="{FF2B5EF4-FFF2-40B4-BE49-F238E27FC236}">
                  <a16:creationId xmlns:a16="http://schemas.microsoft.com/office/drawing/2014/main" id="{17716849-0820-FA93-D20F-0FFC66AB9107}"/>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9" name="Triangle 978">
              <a:extLst>
                <a:ext uri="{FF2B5EF4-FFF2-40B4-BE49-F238E27FC236}">
                  <a16:creationId xmlns:a16="http://schemas.microsoft.com/office/drawing/2014/main" id="{7AAB2F30-5562-96C3-62B8-C0CD4831F4F8}"/>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0" name="Triangle 979">
              <a:extLst>
                <a:ext uri="{FF2B5EF4-FFF2-40B4-BE49-F238E27FC236}">
                  <a16:creationId xmlns:a16="http://schemas.microsoft.com/office/drawing/2014/main" id="{8B6F79C8-85D5-D664-AB4A-60D1B516DCC8}"/>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riangle 980">
              <a:extLst>
                <a:ext uri="{FF2B5EF4-FFF2-40B4-BE49-F238E27FC236}">
                  <a16:creationId xmlns:a16="http://schemas.microsoft.com/office/drawing/2014/main" id="{9AB798F0-0F92-3A84-71AA-6F5383D10C0B}"/>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2" name="Triangle 981">
              <a:extLst>
                <a:ext uri="{FF2B5EF4-FFF2-40B4-BE49-F238E27FC236}">
                  <a16:creationId xmlns:a16="http://schemas.microsoft.com/office/drawing/2014/main" id="{B68068C1-AF6D-DD78-4FD4-4AB1A5E3489C}"/>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3" name="Triangle 982">
              <a:extLst>
                <a:ext uri="{FF2B5EF4-FFF2-40B4-BE49-F238E27FC236}">
                  <a16:creationId xmlns:a16="http://schemas.microsoft.com/office/drawing/2014/main" id="{CBF46AD5-635B-905D-7908-459EB71F4631}"/>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4" name="Triangle 983">
              <a:extLst>
                <a:ext uri="{FF2B5EF4-FFF2-40B4-BE49-F238E27FC236}">
                  <a16:creationId xmlns:a16="http://schemas.microsoft.com/office/drawing/2014/main" id="{E8A1FBFE-1410-52F7-EB75-154F6045033E}"/>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5" name="Triangle 984">
              <a:extLst>
                <a:ext uri="{FF2B5EF4-FFF2-40B4-BE49-F238E27FC236}">
                  <a16:creationId xmlns:a16="http://schemas.microsoft.com/office/drawing/2014/main" id="{A51796CC-C7D8-3DAA-1C1B-5E3DD522A167}"/>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6" name="Triangle 985">
              <a:extLst>
                <a:ext uri="{FF2B5EF4-FFF2-40B4-BE49-F238E27FC236}">
                  <a16:creationId xmlns:a16="http://schemas.microsoft.com/office/drawing/2014/main" id="{CAC41F30-0AF0-EB52-F6BB-805B3148AFEE}"/>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7" name="Triangle 986">
              <a:extLst>
                <a:ext uri="{FF2B5EF4-FFF2-40B4-BE49-F238E27FC236}">
                  <a16:creationId xmlns:a16="http://schemas.microsoft.com/office/drawing/2014/main" id="{FF4749DC-734E-96FA-F28F-91441AD46F80}"/>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8" name="Triangle 987">
              <a:extLst>
                <a:ext uri="{FF2B5EF4-FFF2-40B4-BE49-F238E27FC236}">
                  <a16:creationId xmlns:a16="http://schemas.microsoft.com/office/drawing/2014/main" id="{A8719F13-822D-C09D-433B-87CA4C10FC10}"/>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9" name="Triangle 988">
              <a:extLst>
                <a:ext uri="{FF2B5EF4-FFF2-40B4-BE49-F238E27FC236}">
                  <a16:creationId xmlns:a16="http://schemas.microsoft.com/office/drawing/2014/main" id="{86270AA4-7398-0043-D88F-F2BE80DAC4E9}"/>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0" name="Triangle 989">
              <a:extLst>
                <a:ext uri="{FF2B5EF4-FFF2-40B4-BE49-F238E27FC236}">
                  <a16:creationId xmlns:a16="http://schemas.microsoft.com/office/drawing/2014/main" id="{5FD3B957-97D9-479E-F723-1A11407EC053}"/>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riangle 990">
              <a:extLst>
                <a:ext uri="{FF2B5EF4-FFF2-40B4-BE49-F238E27FC236}">
                  <a16:creationId xmlns:a16="http://schemas.microsoft.com/office/drawing/2014/main" id="{0DBD7363-69D7-B2BE-D6C6-6677E9EBBBAD}"/>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2" name="Triangle 991">
              <a:extLst>
                <a:ext uri="{FF2B5EF4-FFF2-40B4-BE49-F238E27FC236}">
                  <a16:creationId xmlns:a16="http://schemas.microsoft.com/office/drawing/2014/main" id="{E241AACD-7B37-C72A-7D65-DB3D653EBED9}"/>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 name="Triangle 992">
              <a:extLst>
                <a:ext uri="{FF2B5EF4-FFF2-40B4-BE49-F238E27FC236}">
                  <a16:creationId xmlns:a16="http://schemas.microsoft.com/office/drawing/2014/main" id="{2B36FED6-B6D9-B458-CB14-5F682F6AFDB2}"/>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4" name="Triangle 993">
              <a:extLst>
                <a:ext uri="{FF2B5EF4-FFF2-40B4-BE49-F238E27FC236}">
                  <a16:creationId xmlns:a16="http://schemas.microsoft.com/office/drawing/2014/main" id="{74CD73EE-CD6B-A298-F780-5A6044CB19D4}"/>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5" name="Triangle 994">
              <a:extLst>
                <a:ext uri="{FF2B5EF4-FFF2-40B4-BE49-F238E27FC236}">
                  <a16:creationId xmlns:a16="http://schemas.microsoft.com/office/drawing/2014/main" id="{7D2EC91E-1281-FB05-029E-E4B7822BF267}"/>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riangle 995">
              <a:extLst>
                <a:ext uri="{FF2B5EF4-FFF2-40B4-BE49-F238E27FC236}">
                  <a16:creationId xmlns:a16="http://schemas.microsoft.com/office/drawing/2014/main" id="{E469D45D-7AFF-8DD4-38DC-6F3FB732A471}"/>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7" name="Triangle 996">
              <a:extLst>
                <a:ext uri="{FF2B5EF4-FFF2-40B4-BE49-F238E27FC236}">
                  <a16:creationId xmlns:a16="http://schemas.microsoft.com/office/drawing/2014/main" id="{801D28EA-3BA6-16A4-B61C-328EF9F604E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8" name="Triangle 997">
              <a:extLst>
                <a:ext uri="{FF2B5EF4-FFF2-40B4-BE49-F238E27FC236}">
                  <a16:creationId xmlns:a16="http://schemas.microsoft.com/office/drawing/2014/main" id="{B4074058-F141-E7B2-1C44-0FED7E1C5302}"/>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9" name="Triangle 998">
              <a:extLst>
                <a:ext uri="{FF2B5EF4-FFF2-40B4-BE49-F238E27FC236}">
                  <a16:creationId xmlns:a16="http://schemas.microsoft.com/office/drawing/2014/main" id="{FC523FD2-C23A-1D60-3B97-EC15F40711D7}"/>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riangle 999">
              <a:extLst>
                <a:ext uri="{FF2B5EF4-FFF2-40B4-BE49-F238E27FC236}">
                  <a16:creationId xmlns:a16="http://schemas.microsoft.com/office/drawing/2014/main" id="{868F942E-8FF6-7D50-F1AA-2557BF999CC6}"/>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1" name="Triangle 1000">
              <a:extLst>
                <a:ext uri="{FF2B5EF4-FFF2-40B4-BE49-F238E27FC236}">
                  <a16:creationId xmlns:a16="http://schemas.microsoft.com/office/drawing/2014/main" id="{90F87581-76A3-7C59-EB9B-FD38CCCD923A}"/>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2" name="Triangle 1001">
              <a:extLst>
                <a:ext uri="{FF2B5EF4-FFF2-40B4-BE49-F238E27FC236}">
                  <a16:creationId xmlns:a16="http://schemas.microsoft.com/office/drawing/2014/main" id="{2DE7519B-B759-9124-7E09-5B020E8D99A2}"/>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3" name="Triangle 1002">
              <a:extLst>
                <a:ext uri="{FF2B5EF4-FFF2-40B4-BE49-F238E27FC236}">
                  <a16:creationId xmlns:a16="http://schemas.microsoft.com/office/drawing/2014/main" id="{FA7C4BB7-60AA-5543-09A8-6548BE683722}"/>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4" name="Triangle 1003">
              <a:extLst>
                <a:ext uri="{FF2B5EF4-FFF2-40B4-BE49-F238E27FC236}">
                  <a16:creationId xmlns:a16="http://schemas.microsoft.com/office/drawing/2014/main" id="{3C9DA19F-46FB-B9C7-2F6F-C0E8B026E28B}"/>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5" name="Triangle 1004">
              <a:extLst>
                <a:ext uri="{FF2B5EF4-FFF2-40B4-BE49-F238E27FC236}">
                  <a16:creationId xmlns:a16="http://schemas.microsoft.com/office/drawing/2014/main" id="{61DA68FC-EF18-8A7C-B1A9-80A2C1DF6DC8}"/>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6" name="Triangle 1005">
              <a:extLst>
                <a:ext uri="{FF2B5EF4-FFF2-40B4-BE49-F238E27FC236}">
                  <a16:creationId xmlns:a16="http://schemas.microsoft.com/office/drawing/2014/main" id="{E86A35A2-6825-D1D0-7284-59CA6E907686}"/>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7" name="Triangle 1006">
              <a:extLst>
                <a:ext uri="{FF2B5EF4-FFF2-40B4-BE49-F238E27FC236}">
                  <a16:creationId xmlns:a16="http://schemas.microsoft.com/office/drawing/2014/main" id="{E6F95E2D-3BFB-A0D1-F5F6-4FDD87B2A15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8" name="Triangle 1007">
              <a:extLst>
                <a:ext uri="{FF2B5EF4-FFF2-40B4-BE49-F238E27FC236}">
                  <a16:creationId xmlns:a16="http://schemas.microsoft.com/office/drawing/2014/main" id="{DDFA442C-945C-4B04-99B1-496F1E400083}"/>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9" name="Triangle 1008">
              <a:extLst>
                <a:ext uri="{FF2B5EF4-FFF2-40B4-BE49-F238E27FC236}">
                  <a16:creationId xmlns:a16="http://schemas.microsoft.com/office/drawing/2014/main" id="{0B439545-D214-9859-F2D1-6D596C02333E}"/>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0" name="Triangle 1009">
              <a:extLst>
                <a:ext uri="{FF2B5EF4-FFF2-40B4-BE49-F238E27FC236}">
                  <a16:creationId xmlns:a16="http://schemas.microsoft.com/office/drawing/2014/main" id="{F021060C-3D1F-F76D-7230-79A47B926733}"/>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1" name="Triangle 1010">
              <a:extLst>
                <a:ext uri="{FF2B5EF4-FFF2-40B4-BE49-F238E27FC236}">
                  <a16:creationId xmlns:a16="http://schemas.microsoft.com/office/drawing/2014/main" id="{08EA29AD-E73A-4783-B8F0-242F15056C30}"/>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2" name="Triangle 1011">
              <a:extLst>
                <a:ext uri="{FF2B5EF4-FFF2-40B4-BE49-F238E27FC236}">
                  <a16:creationId xmlns:a16="http://schemas.microsoft.com/office/drawing/2014/main" id="{D464BE6A-D5A7-8F87-07C4-EB9618DAC102}"/>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3" name="Triangle 1012">
              <a:extLst>
                <a:ext uri="{FF2B5EF4-FFF2-40B4-BE49-F238E27FC236}">
                  <a16:creationId xmlns:a16="http://schemas.microsoft.com/office/drawing/2014/main" id="{0F5DF977-3A41-6567-650A-FDEBE68B0A72}"/>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4" name="Triangle 1013">
              <a:extLst>
                <a:ext uri="{FF2B5EF4-FFF2-40B4-BE49-F238E27FC236}">
                  <a16:creationId xmlns:a16="http://schemas.microsoft.com/office/drawing/2014/main" id="{61F6845F-9842-A9FF-C802-608FD578E61F}"/>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5" name="Triangle 1014">
              <a:extLst>
                <a:ext uri="{FF2B5EF4-FFF2-40B4-BE49-F238E27FC236}">
                  <a16:creationId xmlns:a16="http://schemas.microsoft.com/office/drawing/2014/main" id="{3930131E-A268-1EB1-2584-AD62749ABDBE}"/>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6" name="Triangle 1015">
              <a:extLst>
                <a:ext uri="{FF2B5EF4-FFF2-40B4-BE49-F238E27FC236}">
                  <a16:creationId xmlns:a16="http://schemas.microsoft.com/office/drawing/2014/main" id="{CA0D6245-50F0-63B3-8FA0-D4DFEB5C6D61}"/>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7" name="Triangle 1016">
              <a:extLst>
                <a:ext uri="{FF2B5EF4-FFF2-40B4-BE49-F238E27FC236}">
                  <a16:creationId xmlns:a16="http://schemas.microsoft.com/office/drawing/2014/main" id="{A744635C-6388-1DEC-641E-1972BACD2AD7}"/>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riangle 1017">
              <a:extLst>
                <a:ext uri="{FF2B5EF4-FFF2-40B4-BE49-F238E27FC236}">
                  <a16:creationId xmlns:a16="http://schemas.microsoft.com/office/drawing/2014/main" id="{5B52ECD3-CD5A-BFED-5BE5-4FCC544AB86B}"/>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9" name="Triangle 1018">
              <a:extLst>
                <a:ext uri="{FF2B5EF4-FFF2-40B4-BE49-F238E27FC236}">
                  <a16:creationId xmlns:a16="http://schemas.microsoft.com/office/drawing/2014/main" id="{582DE14B-5CD1-4368-CE5A-8EC57836E116}"/>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0" name="Triangle 1019">
              <a:extLst>
                <a:ext uri="{FF2B5EF4-FFF2-40B4-BE49-F238E27FC236}">
                  <a16:creationId xmlns:a16="http://schemas.microsoft.com/office/drawing/2014/main" id="{C0B94934-9379-EF32-FF54-5225B1A2C94C}"/>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1" name="Triangle 1020">
              <a:extLst>
                <a:ext uri="{FF2B5EF4-FFF2-40B4-BE49-F238E27FC236}">
                  <a16:creationId xmlns:a16="http://schemas.microsoft.com/office/drawing/2014/main" id="{FB8AAA70-86DA-D68B-0F65-0621C89515EC}"/>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2" name="Triangle 1021">
              <a:extLst>
                <a:ext uri="{FF2B5EF4-FFF2-40B4-BE49-F238E27FC236}">
                  <a16:creationId xmlns:a16="http://schemas.microsoft.com/office/drawing/2014/main" id="{2CA0B621-37F8-ACA9-E4C3-EF10D5826C00}"/>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3" name="Triangle 1022">
              <a:extLst>
                <a:ext uri="{FF2B5EF4-FFF2-40B4-BE49-F238E27FC236}">
                  <a16:creationId xmlns:a16="http://schemas.microsoft.com/office/drawing/2014/main" id="{3ECC55E2-4EA1-6777-7CE8-D47B0D86CF84}"/>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riangle 1023">
              <a:extLst>
                <a:ext uri="{FF2B5EF4-FFF2-40B4-BE49-F238E27FC236}">
                  <a16:creationId xmlns:a16="http://schemas.microsoft.com/office/drawing/2014/main" id="{3E504DAE-9BC6-1475-461A-394267352A4B}"/>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riangle 1024">
              <a:extLst>
                <a:ext uri="{FF2B5EF4-FFF2-40B4-BE49-F238E27FC236}">
                  <a16:creationId xmlns:a16="http://schemas.microsoft.com/office/drawing/2014/main" id="{264D6E08-5839-FBD1-3E96-DF36354D292D}"/>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riangle 1025">
              <a:extLst>
                <a:ext uri="{FF2B5EF4-FFF2-40B4-BE49-F238E27FC236}">
                  <a16:creationId xmlns:a16="http://schemas.microsoft.com/office/drawing/2014/main" id="{E5BA3914-9288-A344-C9FD-7C858880C1BF}"/>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7" name="Triangle 1026">
              <a:extLst>
                <a:ext uri="{FF2B5EF4-FFF2-40B4-BE49-F238E27FC236}">
                  <a16:creationId xmlns:a16="http://schemas.microsoft.com/office/drawing/2014/main" id="{CD8B12F1-2EA6-C460-81FB-4F58A87C085F}"/>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8" name="Triangle 1027">
              <a:extLst>
                <a:ext uri="{FF2B5EF4-FFF2-40B4-BE49-F238E27FC236}">
                  <a16:creationId xmlns:a16="http://schemas.microsoft.com/office/drawing/2014/main" id="{D22028ED-0BD2-DC17-B0A0-19A3B935F1BC}"/>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riangle 1028">
              <a:extLst>
                <a:ext uri="{FF2B5EF4-FFF2-40B4-BE49-F238E27FC236}">
                  <a16:creationId xmlns:a16="http://schemas.microsoft.com/office/drawing/2014/main" id="{940D075D-934C-25E6-7650-142B12E6349F}"/>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0" name="Triangle 1029">
              <a:extLst>
                <a:ext uri="{FF2B5EF4-FFF2-40B4-BE49-F238E27FC236}">
                  <a16:creationId xmlns:a16="http://schemas.microsoft.com/office/drawing/2014/main" id="{408A53E1-6F62-D8BF-2E17-8A8679DAD194}"/>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riangle 1030">
              <a:extLst>
                <a:ext uri="{FF2B5EF4-FFF2-40B4-BE49-F238E27FC236}">
                  <a16:creationId xmlns:a16="http://schemas.microsoft.com/office/drawing/2014/main" id="{92DC9717-81F0-9DC5-7206-E973D7EE9723}"/>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riangle 1031">
              <a:extLst>
                <a:ext uri="{FF2B5EF4-FFF2-40B4-BE49-F238E27FC236}">
                  <a16:creationId xmlns:a16="http://schemas.microsoft.com/office/drawing/2014/main" id="{57C14A48-B547-9C38-4BA6-863CDEC272E3}"/>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Triangle 1032">
              <a:extLst>
                <a:ext uri="{FF2B5EF4-FFF2-40B4-BE49-F238E27FC236}">
                  <a16:creationId xmlns:a16="http://schemas.microsoft.com/office/drawing/2014/main" id="{B3F9F172-3418-5DDB-20C7-96D0714621FD}"/>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4" name="Triangle 1033">
              <a:extLst>
                <a:ext uri="{FF2B5EF4-FFF2-40B4-BE49-F238E27FC236}">
                  <a16:creationId xmlns:a16="http://schemas.microsoft.com/office/drawing/2014/main" id="{B3435CE1-8C99-1958-8BC4-CF1DDE338C1C}"/>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Triangle 1034">
              <a:extLst>
                <a:ext uri="{FF2B5EF4-FFF2-40B4-BE49-F238E27FC236}">
                  <a16:creationId xmlns:a16="http://schemas.microsoft.com/office/drawing/2014/main" id="{610D2874-50D5-E013-3E87-6550A553883C}"/>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6" name="Triangle 1035">
              <a:extLst>
                <a:ext uri="{FF2B5EF4-FFF2-40B4-BE49-F238E27FC236}">
                  <a16:creationId xmlns:a16="http://schemas.microsoft.com/office/drawing/2014/main" id="{9140F293-A4E1-CBF9-DFB8-34D39A879C23}"/>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Triangle 1036">
              <a:extLst>
                <a:ext uri="{FF2B5EF4-FFF2-40B4-BE49-F238E27FC236}">
                  <a16:creationId xmlns:a16="http://schemas.microsoft.com/office/drawing/2014/main" id="{92EEAD7E-3B2A-2B5B-8CFA-3DE90254160A}"/>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riangle 1037">
              <a:extLst>
                <a:ext uri="{FF2B5EF4-FFF2-40B4-BE49-F238E27FC236}">
                  <a16:creationId xmlns:a16="http://schemas.microsoft.com/office/drawing/2014/main" id="{1CBA5C94-119A-C7AC-7DA6-81A0B377BDD7}"/>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Triangle 1038">
              <a:extLst>
                <a:ext uri="{FF2B5EF4-FFF2-40B4-BE49-F238E27FC236}">
                  <a16:creationId xmlns:a16="http://schemas.microsoft.com/office/drawing/2014/main" id="{DF9E1A28-6DBC-E470-6628-4C9B989AD2DA}"/>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Triangle 1039">
              <a:extLst>
                <a:ext uri="{FF2B5EF4-FFF2-40B4-BE49-F238E27FC236}">
                  <a16:creationId xmlns:a16="http://schemas.microsoft.com/office/drawing/2014/main" id="{584D800A-D336-BDFF-59D4-6333B1623F8A}"/>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Triangle 1040">
              <a:extLst>
                <a:ext uri="{FF2B5EF4-FFF2-40B4-BE49-F238E27FC236}">
                  <a16:creationId xmlns:a16="http://schemas.microsoft.com/office/drawing/2014/main" id="{AC7729D6-8AEE-916A-C581-72BC81DD5F4D}"/>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Triangle 1041">
              <a:extLst>
                <a:ext uri="{FF2B5EF4-FFF2-40B4-BE49-F238E27FC236}">
                  <a16:creationId xmlns:a16="http://schemas.microsoft.com/office/drawing/2014/main" id="{CDEC3A74-78EB-C74A-0CAA-6F7635F12F54}"/>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3" name="Triangle 1042">
              <a:extLst>
                <a:ext uri="{FF2B5EF4-FFF2-40B4-BE49-F238E27FC236}">
                  <a16:creationId xmlns:a16="http://schemas.microsoft.com/office/drawing/2014/main" id="{0090CE1F-C02E-0DF2-1DE8-BB45930F9E2A}"/>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Triangle 1043">
              <a:extLst>
                <a:ext uri="{FF2B5EF4-FFF2-40B4-BE49-F238E27FC236}">
                  <a16:creationId xmlns:a16="http://schemas.microsoft.com/office/drawing/2014/main" id="{B19226F3-E6C3-B312-2EBE-52893C191AA7}"/>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Triangle 1044">
              <a:extLst>
                <a:ext uri="{FF2B5EF4-FFF2-40B4-BE49-F238E27FC236}">
                  <a16:creationId xmlns:a16="http://schemas.microsoft.com/office/drawing/2014/main" id="{025F5341-B574-524F-EEF1-10F282C0958B}"/>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6" name="Triangle 1045">
              <a:extLst>
                <a:ext uri="{FF2B5EF4-FFF2-40B4-BE49-F238E27FC236}">
                  <a16:creationId xmlns:a16="http://schemas.microsoft.com/office/drawing/2014/main" id="{EA96564B-F26A-E699-964C-A965CC6BB9F3}"/>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5C720301-10F5-4328-72FF-600FBE344B29}"/>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88" name="Straight Connector 1087">
              <a:extLst>
                <a:ext uri="{FF2B5EF4-FFF2-40B4-BE49-F238E27FC236}">
                  <a16:creationId xmlns:a16="http://schemas.microsoft.com/office/drawing/2014/main" id="{D8DF6E3F-B209-E9F8-4AC3-BE9DAB9974F2}"/>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F94807CD-205B-01B5-D00E-9CED2CB43375}"/>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6F3C5795-1231-A870-16F7-35E6880C8059}"/>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2" name="Rectangle 1091">
              <a:extLst>
                <a:ext uri="{FF2B5EF4-FFF2-40B4-BE49-F238E27FC236}">
                  <a16:creationId xmlns:a16="http://schemas.microsoft.com/office/drawing/2014/main" id="{21216B49-4B0F-94A4-AF35-6593228A965F}"/>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3" name="Rectangle 1092">
              <a:extLst>
                <a:ext uri="{FF2B5EF4-FFF2-40B4-BE49-F238E27FC236}">
                  <a16:creationId xmlns:a16="http://schemas.microsoft.com/office/drawing/2014/main" id="{DBD695A7-A438-CCE1-2C45-34A8413257BB}"/>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4" name="Oval 1093">
              <a:extLst>
                <a:ext uri="{FF2B5EF4-FFF2-40B4-BE49-F238E27FC236}">
                  <a16:creationId xmlns:a16="http://schemas.microsoft.com/office/drawing/2014/main" id="{96D4DA5D-2D46-C8DD-D798-18A366858DB9}"/>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5" name="Straight Connector 1094">
              <a:extLst>
                <a:ext uri="{FF2B5EF4-FFF2-40B4-BE49-F238E27FC236}">
                  <a16:creationId xmlns:a16="http://schemas.microsoft.com/office/drawing/2014/main" id="{92E8F378-173D-4D80-EA49-BEBE400C27A4}"/>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209631CA-663F-FD96-D7DE-992E988CB25D}"/>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B7705C55-98CC-E935-582E-8FED159AB8D9}"/>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2DE587F2-2DAC-D65E-B113-E931F86D41A4}"/>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C29677BF-911F-B1B7-787B-09D14A7E9154}"/>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FA44E2CC-B325-BCE8-3306-2C04E3BC26D5}"/>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1" name="Rectangle 1100">
              <a:extLst>
                <a:ext uri="{FF2B5EF4-FFF2-40B4-BE49-F238E27FC236}">
                  <a16:creationId xmlns:a16="http://schemas.microsoft.com/office/drawing/2014/main" id="{442AB166-F20B-01DE-242B-EF2436ACDD65}"/>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2" name="Rectangle 1101">
              <a:extLst>
                <a:ext uri="{FF2B5EF4-FFF2-40B4-BE49-F238E27FC236}">
                  <a16:creationId xmlns:a16="http://schemas.microsoft.com/office/drawing/2014/main" id="{E81179CC-0004-A6FF-3245-3DA9B4AF2697}"/>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3" name="Oval 1102">
              <a:extLst>
                <a:ext uri="{FF2B5EF4-FFF2-40B4-BE49-F238E27FC236}">
                  <a16:creationId xmlns:a16="http://schemas.microsoft.com/office/drawing/2014/main" id="{EA5BDE1F-4263-3337-C1C0-E54D347EDFAC}"/>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04" name="Straight Connector 1103">
              <a:extLst>
                <a:ext uri="{FF2B5EF4-FFF2-40B4-BE49-F238E27FC236}">
                  <a16:creationId xmlns:a16="http://schemas.microsoft.com/office/drawing/2014/main" id="{B37CDAD5-1CCC-0987-586F-142A9CE70191}"/>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9D78E189-4AAB-219A-83A5-FB71DCEDF0F7}"/>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348387F1-4A22-7DE9-168E-A9237130FDBC}"/>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F308E8CE-2686-9D41-F748-41D9D6AE7CD1}"/>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E895DCD1-108F-D312-5910-7FB217490614}"/>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3BA0CCA-2A73-539F-B234-3F995D4ADA92}"/>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D5A3531C-3E6A-ED6A-1081-287CCEEEFB91}"/>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711FECBB-8F0F-74F1-8432-8C698CF48B36}"/>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2" name="Rectangle 1111">
              <a:extLst>
                <a:ext uri="{FF2B5EF4-FFF2-40B4-BE49-F238E27FC236}">
                  <a16:creationId xmlns:a16="http://schemas.microsoft.com/office/drawing/2014/main" id="{950F9537-E319-8DC5-3DE8-13BF374D0647}"/>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3" name="Rectangle 1112">
              <a:extLst>
                <a:ext uri="{FF2B5EF4-FFF2-40B4-BE49-F238E27FC236}">
                  <a16:creationId xmlns:a16="http://schemas.microsoft.com/office/drawing/2014/main" id="{6482713A-E302-EB12-28CB-3C17753DF329}"/>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4" name="Oval 1113">
              <a:extLst>
                <a:ext uri="{FF2B5EF4-FFF2-40B4-BE49-F238E27FC236}">
                  <a16:creationId xmlns:a16="http://schemas.microsoft.com/office/drawing/2014/main" id="{DFA0E17A-23AD-EFF2-C5A0-924DFAD47779}"/>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15" name="Straight Connector 1114">
              <a:extLst>
                <a:ext uri="{FF2B5EF4-FFF2-40B4-BE49-F238E27FC236}">
                  <a16:creationId xmlns:a16="http://schemas.microsoft.com/office/drawing/2014/main" id="{E1336AF4-0EB1-E1F6-E2CF-3F96E5B252D7}"/>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86D1F13C-3A94-5524-AB06-C9D10828BD5F}"/>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E360E2FA-164D-A6EA-0143-42CBDA4E12F6}"/>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EE12F063-B6FF-D23D-177C-46EEFC5DF24B}"/>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9296D4A1-EDBB-C0E9-AA8A-D9E8C888119A}"/>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31DD075D-7DF8-4E48-9DC6-15EF139707E6}"/>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1" name="Rectangle 1120">
              <a:extLst>
                <a:ext uri="{FF2B5EF4-FFF2-40B4-BE49-F238E27FC236}">
                  <a16:creationId xmlns:a16="http://schemas.microsoft.com/office/drawing/2014/main" id="{A8662985-A6C1-F527-591F-CC8B002F21A1}"/>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2" name="Rectangle 1121">
              <a:extLst>
                <a:ext uri="{FF2B5EF4-FFF2-40B4-BE49-F238E27FC236}">
                  <a16:creationId xmlns:a16="http://schemas.microsoft.com/office/drawing/2014/main" id="{33EB411C-7C6F-5AF2-5C5E-B1E5B70BC0B6}"/>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3" name="Oval 1122">
              <a:extLst>
                <a:ext uri="{FF2B5EF4-FFF2-40B4-BE49-F238E27FC236}">
                  <a16:creationId xmlns:a16="http://schemas.microsoft.com/office/drawing/2014/main" id="{05DF4C9D-106F-ABF3-0A44-343F7C22B2A7}"/>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4" name="Straight Connector 1123">
              <a:extLst>
                <a:ext uri="{FF2B5EF4-FFF2-40B4-BE49-F238E27FC236}">
                  <a16:creationId xmlns:a16="http://schemas.microsoft.com/office/drawing/2014/main" id="{D56759BF-6D72-CA4A-D5E6-1342AD05B200}"/>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6498A936-346A-7011-D508-8EC2A4B090C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D18ECA10-A94A-795A-A612-18517BD9C8BA}"/>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D9BEF556-38A4-8A55-0151-6E1A73B311B6}"/>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6A093B3A-DF78-4AF2-B798-FBDBF930448F}"/>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BACBCFE5-2C50-4924-BA94-464CBE6C5746}"/>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19E863BF-9338-4D35-4443-6FD6F234A5A0}"/>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B64C5E52-BF98-1C5B-9C4E-B6312FD7A53F}"/>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4" name="Rectangle 1133">
              <a:extLst>
                <a:ext uri="{FF2B5EF4-FFF2-40B4-BE49-F238E27FC236}">
                  <a16:creationId xmlns:a16="http://schemas.microsoft.com/office/drawing/2014/main" id="{9201F9A6-E598-ED6B-8298-B382B7AD6B4F}"/>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5" name="Rectangle 1134">
              <a:extLst>
                <a:ext uri="{FF2B5EF4-FFF2-40B4-BE49-F238E27FC236}">
                  <a16:creationId xmlns:a16="http://schemas.microsoft.com/office/drawing/2014/main" id="{9DBBDB0D-86EA-E480-8154-A71902E2FA56}"/>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6" name="Oval 1135">
              <a:extLst>
                <a:ext uri="{FF2B5EF4-FFF2-40B4-BE49-F238E27FC236}">
                  <a16:creationId xmlns:a16="http://schemas.microsoft.com/office/drawing/2014/main" id="{8900C001-AB5A-4CAA-ECFA-FEF348A0AF68}"/>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37" name="Straight Connector 1136">
              <a:extLst>
                <a:ext uri="{FF2B5EF4-FFF2-40B4-BE49-F238E27FC236}">
                  <a16:creationId xmlns:a16="http://schemas.microsoft.com/office/drawing/2014/main" id="{228A8D0F-4ECD-0DFA-2B84-3D69D55D4003}"/>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F5F4AB23-322C-CACB-0BB3-9B16D9528037}"/>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6A9A8B80-2E4A-9927-224C-AF09900F9CC0}"/>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6E04DA9B-395F-63A7-E47E-263F52694C7A}"/>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9264774B-C606-BD60-6FD3-4451C3A42C7F}"/>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D221EC5-C655-9291-B19F-EB66751CBBBD}"/>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3" name="Rectangle 1142">
              <a:extLst>
                <a:ext uri="{FF2B5EF4-FFF2-40B4-BE49-F238E27FC236}">
                  <a16:creationId xmlns:a16="http://schemas.microsoft.com/office/drawing/2014/main" id="{8B0897C4-DF4E-C87B-757C-9C8ACC3DD64C}"/>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4" name="Rectangle 1143">
              <a:extLst>
                <a:ext uri="{FF2B5EF4-FFF2-40B4-BE49-F238E27FC236}">
                  <a16:creationId xmlns:a16="http://schemas.microsoft.com/office/drawing/2014/main" id="{1D05EA05-862A-6539-470E-370280452B63}"/>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5" name="Oval 1144">
              <a:extLst>
                <a:ext uri="{FF2B5EF4-FFF2-40B4-BE49-F238E27FC236}">
                  <a16:creationId xmlns:a16="http://schemas.microsoft.com/office/drawing/2014/main" id="{B4306F8D-B551-A76D-CEB3-EC65AC80CAC7}"/>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46" name="Straight Connector 1145">
              <a:extLst>
                <a:ext uri="{FF2B5EF4-FFF2-40B4-BE49-F238E27FC236}">
                  <a16:creationId xmlns:a16="http://schemas.microsoft.com/office/drawing/2014/main" id="{89F55BAD-946C-AB87-328B-9BFD009617AF}"/>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D522A494-024E-4C92-0C78-3D29D2784D81}"/>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7BBFAF2C-D31C-6E06-56FB-97793E5BB69C}"/>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EC6A5276-93E9-31E7-3B65-4AC00368F5B9}"/>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F0365A2-C795-651C-34D0-94CD67843829}"/>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ACBBB656-88C7-1114-E589-80E77AC36C4D}"/>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8EFB657F-397A-D56C-2309-423225CE4C5B}"/>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46F05036-FA4B-B523-CE34-902E30C1BC56}"/>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9" name="Rectangle 1158">
              <a:extLst>
                <a:ext uri="{FF2B5EF4-FFF2-40B4-BE49-F238E27FC236}">
                  <a16:creationId xmlns:a16="http://schemas.microsoft.com/office/drawing/2014/main" id="{3887966B-9F11-ED23-E065-4653D9520C5A}"/>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0" name="Rectangle 1159">
              <a:extLst>
                <a:ext uri="{FF2B5EF4-FFF2-40B4-BE49-F238E27FC236}">
                  <a16:creationId xmlns:a16="http://schemas.microsoft.com/office/drawing/2014/main" id="{26356352-9482-F19F-EF36-E57000B085DD}"/>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1" name="Oval 1160">
              <a:extLst>
                <a:ext uri="{FF2B5EF4-FFF2-40B4-BE49-F238E27FC236}">
                  <a16:creationId xmlns:a16="http://schemas.microsoft.com/office/drawing/2014/main" id="{4D7E1644-B5AC-DDB3-8F33-BF56F01D8287}"/>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62" name="Straight Connector 1161">
              <a:extLst>
                <a:ext uri="{FF2B5EF4-FFF2-40B4-BE49-F238E27FC236}">
                  <a16:creationId xmlns:a16="http://schemas.microsoft.com/office/drawing/2014/main" id="{80055E26-887B-CEE9-7215-0B08B156D8BC}"/>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45AFF02-4783-FF77-75C9-F6E6B9A18340}"/>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B4A965D3-BBEE-4409-4F51-05391A938296}"/>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24A7C853-E90A-AE9A-239D-8F62ADD20E1D}"/>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FA51F8D-649B-9670-4D4C-13124403A68E}"/>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D53DD45A-2A30-9AA1-04A1-F3CCB1F413E5}"/>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8" name="Rectangle 1167">
              <a:extLst>
                <a:ext uri="{FF2B5EF4-FFF2-40B4-BE49-F238E27FC236}">
                  <a16:creationId xmlns:a16="http://schemas.microsoft.com/office/drawing/2014/main" id="{BE38E12E-3101-78E3-6D80-788AB63AE63D}"/>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9" name="Rectangle 1168">
              <a:extLst>
                <a:ext uri="{FF2B5EF4-FFF2-40B4-BE49-F238E27FC236}">
                  <a16:creationId xmlns:a16="http://schemas.microsoft.com/office/drawing/2014/main" id="{F1C4AF2C-FB48-A648-6973-A330C535E9C4}"/>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0" name="Oval 1169">
              <a:extLst>
                <a:ext uri="{FF2B5EF4-FFF2-40B4-BE49-F238E27FC236}">
                  <a16:creationId xmlns:a16="http://schemas.microsoft.com/office/drawing/2014/main" id="{4934B06F-1CFA-A6D5-520F-EC6D3D1CE896}"/>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71" name="Straight Connector 1170">
              <a:extLst>
                <a:ext uri="{FF2B5EF4-FFF2-40B4-BE49-F238E27FC236}">
                  <a16:creationId xmlns:a16="http://schemas.microsoft.com/office/drawing/2014/main" id="{65A129F6-106B-FC0F-6FC0-4C33D5A5157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F97AB1CC-C157-7A0D-F5D7-F9FD3DA91338}"/>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81BD6DBB-789A-C4EE-D62B-A3078939F530}"/>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D0D26436-3CD1-B3F9-4C3F-9BF8159B004E}"/>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5CBD792D-45CB-7FD7-84F3-14B72A57C45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B12744-CC0B-32D1-F6B4-A93BDCEDC01C}"/>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04F731EF-872C-1662-82D9-510EAAEF0A5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FCBC4C96-B74E-4B6D-5B70-ABBDADADD99F}"/>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9" name="Rectangle 1178">
              <a:extLst>
                <a:ext uri="{FF2B5EF4-FFF2-40B4-BE49-F238E27FC236}">
                  <a16:creationId xmlns:a16="http://schemas.microsoft.com/office/drawing/2014/main" id="{5A180D39-0EB0-91D3-1E61-300BBC8FB85C}"/>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0" name="Rectangle 1179">
              <a:extLst>
                <a:ext uri="{FF2B5EF4-FFF2-40B4-BE49-F238E27FC236}">
                  <a16:creationId xmlns:a16="http://schemas.microsoft.com/office/drawing/2014/main" id="{CCF7DB2E-1099-A60B-7307-2BC3FB6D3DE6}"/>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1" name="Oval 1180">
              <a:extLst>
                <a:ext uri="{FF2B5EF4-FFF2-40B4-BE49-F238E27FC236}">
                  <a16:creationId xmlns:a16="http://schemas.microsoft.com/office/drawing/2014/main" id="{7F4D4D48-4560-AD76-F3B1-E541E1ACD789}"/>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82" name="Straight Connector 1181">
              <a:extLst>
                <a:ext uri="{FF2B5EF4-FFF2-40B4-BE49-F238E27FC236}">
                  <a16:creationId xmlns:a16="http://schemas.microsoft.com/office/drawing/2014/main" id="{995728B7-7FD4-9FE3-44F4-D56202A64870}"/>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91753D1E-9F40-39CF-F926-DF082027D28E}"/>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E2C279C4-CCCB-ABEA-60E2-0D2D82992D22}"/>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E045BFB-F7C1-1F2D-D96F-1891270FAF52}"/>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3FB4587-52F7-E493-FBC4-9ACAD9BB81A9}"/>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A7CA6D81-1FDA-CB1E-E0B5-FDB20B6912D2}"/>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8" name="Rectangle 1187">
              <a:extLst>
                <a:ext uri="{FF2B5EF4-FFF2-40B4-BE49-F238E27FC236}">
                  <a16:creationId xmlns:a16="http://schemas.microsoft.com/office/drawing/2014/main" id="{332E6BB5-A7E7-BCA6-97D8-BCCD82C1AFB7}"/>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9" name="Rectangle 1188">
              <a:extLst>
                <a:ext uri="{FF2B5EF4-FFF2-40B4-BE49-F238E27FC236}">
                  <a16:creationId xmlns:a16="http://schemas.microsoft.com/office/drawing/2014/main" id="{77C7F68A-4A98-7520-6D82-99C2AD0CEEC4}"/>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0" name="Oval 1189">
              <a:extLst>
                <a:ext uri="{FF2B5EF4-FFF2-40B4-BE49-F238E27FC236}">
                  <a16:creationId xmlns:a16="http://schemas.microsoft.com/office/drawing/2014/main" id="{1DEFA7AF-0421-931B-8E8B-98878E3253A4}"/>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91" name="Straight Connector 1190">
              <a:extLst>
                <a:ext uri="{FF2B5EF4-FFF2-40B4-BE49-F238E27FC236}">
                  <a16:creationId xmlns:a16="http://schemas.microsoft.com/office/drawing/2014/main" id="{4E416C6B-25BC-AD91-08CC-292C38A18CD9}"/>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16644B95-AB8B-537E-5081-F4ED73249F70}"/>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73C47CBB-E6CD-9E85-9564-1F3A5F25D21D}"/>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018F9CB8-35DB-7AC7-2536-3C8C4FFBDCA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080EAAA7-887A-623B-8C57-555EAE13D4DC}"/>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00445758-236B-DDD9-0EE7-FC1D5A6F32FD}"/>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C9C5A5AC-2CC1-88AE-0E27-DA71E3515D9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E88A858C-13CA-204D-8215-8074000B0D0E}"/>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9" name="Rectangle 1198">
              <a:extLst>
                <a:ext uri="{FF2B5EF4-FFF2-40B4-BE49-F238E27FC236}">
                  <a16:creationId xmlns:a16="http://schemas.microsoft.com/office/drawing/2014/main" id="{9B58530E-FBB7-3BCF-E357-4AC32F0C11B9}"/>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0" name="Rectangle 1199">
              <a:extLst>
                <a:ext uri="{FF2B5EF4-FFF2-40B4-BE49-F238E27FC236}">
                  <a16:creationId xmlns:a16="http://schemas.microsoft.com/office/drawing/2014/main" id="{2CECBBCC-210E-DB23-E614-2022DEF83136}"/>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1" name="Oval 1200">
              <a:extLst>
                <a:ext uri="{FF2B5EF4-FFF2-40B4-BE49-F238E27FC236}">
                  <a16:creationId xmlns:a16="http://schemas.microsoft.com/office/drawing/2014/main" id="{F33361BD-F79D-0B0D-54C8-48B7799982BF}"/>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02" name="Straight Connector 1201">
              <a:extLst>
                <a:ext uri="{FF2B5EF4-FFF2-40B4-BE49-F238E27FC236}">
                  <a16:creationId xmlns:a16="http://schemas.microsoft.com/office/drawing/2014/main" id="{9A60DDB8-9D5A-5EC8-7430-A03AF5A999F4}"/>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2D6DA016-580B-6851-6EA7-28E9F5BA7C74}"/>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61F9E1E9-80A6-0B40-D9CD-F7C57C204E63}"/>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994A2E03-82A3-FC93-FAD7-845AA6829A2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D2613C58-6D7F-EEB6-E203-AE9E6DC4A827}"/>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9D0FA776-E00C-0D40-3E4E-579B693B968E}"/>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8" name="Rectangle 1207">
              <a:extLst>
                <a:ext uri="{FF2B5EF4-FFF2-40B4-BE49-F238E27FC236}">
                  <a16:creationId xmlns:a16="http://schemas.microsoft.com/office/drawing/2014/main" id="{5CAC6565-1770-8F38-7EAA-A703F99D3D71}"/>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9" name="Rectangle 1208">
              <a:extLst>
                <a:ext uri="{FF2B5EF4-FFF2-40B4-BE49-F238E27FC236}">
                  <a16:creationId xmlns:a16="http://schemas.microsoft.com/office/drawing/2014/main" id="{807E18A3-7486-1BAD-C48D-2C213B0F200A}"/>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0" name="Oval 1209">
              <a:extLst>
                <a:ext uri="{FF2B5EF4-FFF2-40B4-BE49-F238E27FC236}">
                  <a16:creationId xmlns:a16="http://schemas.microsoft.com/office/drawing/2014/main" id="{D16C0673-2491-1D14-FA2F-16548E213BD3}"/>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11" name="Straight Connector 1210">
              <a:extLst>
                <a:ext uri="{FF2B5EF4-FFF2-40B4-BE49-F238E27FC236}">
                  <a16:creationId xmlns:a16="http://schemas.microsoft.com/office/drawing/2014/main" id="{D45774AA-6B85-010A-CAAB-9FB583ED6ADA}"/>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FA556D60-6627-E856-393D-F13821ED69EB}"/>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D23716F1-E328-9A41-3248-01084987D297}"/>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AA1E6CFF-FF2A-F264-AEA8-7D05E3A26C5C}"/>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0DCA4772-4CE0-B379-B3E5-00F57397325A}"/>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E861B2A6-52CF-73E3-0EA5-72F3D60DBA96}"/>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E95FC17A-A1A4-CEF0-7422-AC28046EA38A}"/>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CF02CC19-FA3C-8C91-F39A-99C395932469}"/>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9" name="Rectangle 1218">
              <a:extLst>
                <a:ext uri="{FF2B5EF4-FFF2-40B4-BE49-F238E27FC236}">
                  <a16:creationId xmlns:a16="http://schemas.microsoft.com/office/drawing/2014/main" id="{7E7F7C7A-3B9B-EBE9-F5BC-A10A43B22F92}"/>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0" name="Rectangle 1219">
              <a:extLst>
                <a:ext uri="{FF2B5EF4-FFF2-40B4-BE49-F238E27FC236}">
                  <a16:creationId xmlns:a16="http://schemas.microsoft.com/office/drawing/2014/main" id="{7DB285E8-3148-4490-FC36-C220124CD8AB}"/>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1" name="Oval 1220">
              <a:extLst>
                <a:ext uri="{FF2B5EF4-FFF2-40B4-BE49-F238E27FC236}">
                  <a16:creationId xmlns:a16="http://schemas.microsoft.com/office/drawing/2014/main" id="{6A6D67E7-C282-3304-695B-201714CC657A}"/>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22" name="Straight Connector 1221">
              <a:extLst>
                <a:ext uri="{FF2B5EF4-FFF2-40B4-BE49-F238E27FC236}">
                  <a16:creationId xmlns:a16="http://schemas.microsoft.com/office/drawing/2014/main" id="{3F736F15-159E-AD27-1414-B3AB021ADA35}"/>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2A4C3216-8217-31AF-6E3E-F0DC28AA869F}"/>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AB21D194-0539-23D9-C33A-F4115EA176E6}"/>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E7C515C0-D84E-F2E2-1468-8168301B102E}"/>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FECD94C9-0F35-7967-C40D-00E9F869B9D9}"/>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7007444B-8A32-1CEB-0033-DF3295E674F8}"/>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8" name="Rectangle 1227">
              <a:extLst>
                <a:ext uri="{FF2B5EF4-FFF2-40B4-BE49-F238E27FC236}">
                  <a16:creationId xmlns:a16="http://schemas.microsoft.com/office/drawing/2014/main" id="{9CED55DA-1034-9E5B-C4A7-7EE35E284812}"/>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 name="Rectangle 1228">
              <a:extLst>
                <a:ext uri="{FF2B5EF4-FFF2-40B4-BE49-F238E27FC236}">
                  <a16:creationId xmlns:a16="http://schemas.microsoft.com/office/drawing/2014/main" id="{0A904EA5-049F-CE38-E9DB-EF35BDCBC390}"/>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0" name="Oval 1229">
              <a:extLst>
                <a:ext uri="{FF2B5EF4-FFF2-40B4-BE49-F238E27FC236}">
                  <a16:creationId xmlns:a16="http://schemas.microsoft.com/office/drawing/2014/main" id="{4C64C4D7-A496-238E-ACA4-75F3B204EE42}"/>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1" name="Straight Connector 1230">
              <a:extLst>
                <a:ext uri="{FF2B5EF4-FFF2-40B4-BE49-F238E27FC236}">
                  <a16:creationId xmlns:a16="http://schemas.microsoft.com/office/drawing/2014/main" id="{86B62281-FD1B-4D87-0DC9-9CD5F1C9C09D}"/>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39349FD-A530-AC8C-3433-B2D29A34F34A}"/>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2E0E8951-9CEA-5B16-9763-513742800995}"/>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8E073245-09D0-D88F-45FA-ACC739003E47}"/>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D2D9B1AF-B9EC-3FE2-5512-87E9E654DBEB}"/>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19A99A5F-6C4F-0E6E-EC90-0D176F2646F4}"/>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B38EBD54-5B22-4D3F-4D65-01C140AB23AC}"/>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B3755CB7-D7BE-8577-1D05-D5C1DC7B430B}"/>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 name="Rectangle 1238">
              <a:extLst>
                <a:ext uri="{FF2B5EF4-FFF2-40B4-BE49-F238E27FC236}">
                  <a16:creationId xmlns:a16="http://schemas.microsoft.com/office/drawing/2014/main" id="{D4BE11BF-8466-F5A1-E5BD-7F2C0DE3AA57}"/>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0" name="Rectangle 1239">
              <a:extLst>
                <a:ext uri="{FF2B5EF4-FFF2-40B4-BE49-F238E27FC236}">
                  <a16:creationId xmlns:a16="http://schemas.microsoft.com/office/drawing/2014/main" id="{1E24B2F4-1055-5BED-26E4-B7CC7545A05F}"/>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1" name="Oval 1240">
              <a:extLst>
                <a:ext uri="{FF2B5EF4-FFF2-40B4-BE49-F238E27FC236}">
                  <a16:creationId xmlns:a16="http://schemas.microsoft.com/office/drawing/2014/main" id="{E3BA871C-729B-5AC1-A6E4-D26369746D5F}"/>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2" name="Straight Connector 1241">
              <a:extLst>
                <a:ext uri="{FF2B5EF4-FFF2-40B4-BE49-F238E27FC236}">
                  <a16:creationId xmlns:a16="http://schemas.microsoft.com/office/drawing/2014/main" id="{76553BB3-15DB-B061-5C13-9BEE62AAE4A7}"/>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52048155-0341-13BF-44E9-846EE8B41A5B}"/>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72975DDC-D5DB-7455-8EDD-6EC740AEB2C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3132B93D-02D8-4F83-3050-3BBE923203C0}"/>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E5734F2A-EA7D-2FEE-DD22-FB7C9A641385}"/>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482EE044-BD9E-FAE3-3DEE-DF6D76CB550E}"/>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8" name="Rectangle 1247">
              <a:extLst>
                <a:ext uri="{FF2B5EF4-FFF2-40B4-BE49-F238E27FC236}">
                  <a16:creationId xmlns:a16="http://schemas.microsoft.com/office/drawing/2014/main" id="{F9DF4A4E-10FF-19E0-9A37-C0276F98A12C}"/>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9" name="Rectangle 1248">
              <a:extLst>
                <a:ext uri="{FF2B5EF4-FFF2-40B4-BE49-F238E27FC236}">
                  <a16:creationId xmlns:a16="http://schemas.microsoft.com/office/drawing/2014/main" id="{0AB27DCE-90E8-6B09-06D6-EFB3DA465951}"/>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0" name="Oval 1249">
              <a:extLst>
                <a:ext uri="{FF2B5EF4-FFF2-40B4-BE49-F238E27FC236}">
                  <a16:creationId xmlns:a16="http://schemas.microsoft.com/office/drawing/2014/main" id="{7ACA1F58-0BCC-9588-FEBF-1CF4E832483E}"/>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51" name="Straight Connector 1250">
              <a:extLst>
                <a:ext uri="{FF2B5EF4-FFF2-40B4-BE49-F238E27FC236}">
                  <a16:creationId xmlns:a16="http://schemas.microsoft.com/office/drawing/2014/main" id="{2C4601D0-0699-5AF1-D1BF-E9A1B770B7DB}"/>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C5FB06D8-2246-A39F-66A0-2ED576F395A1}"/>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A8144925-1371-43E7-E19D-77985E8CFD56}"/>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DDF1A0F6-E414-4D23-9EDC-53A483103A6D}"/>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EFA18971-3C2D-5127-788E-BACEF882722E}"/>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7E6A9A56-D519-5EB0-452A-7BB67812DDD9}"/>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5FDCA66B-CE88-0E6B-B989-26D4EC936EFB}"/>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A9D07B0E-6A6B-A87E-BF7A-623107B0CCD0}"/>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9" name="Rectangle 1258">
              <a:extLst>
                <a:ext uri="{FF2B5EF4-FFF2-40B4-BE49-F238E27FC236}">
                  <a16:creationId xmlns:a16="http://schemas.microsoft.com/office/drawing/2014/main" id="{ADC523F6-E2BB-F8F5-26BB-10EFE8C8D125}"/>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0" name="Rectangle 1259">
              <a:extLst>
                <a:ext uri="{FF2B5EF4-FFF2-40B4-BE49-F238E27FC236}">
                  <a16:creationId xmlns:a16="http://schemas.microsoft.com/office/drawing/2014/main" id="{47D4936F-CBC7-2A55-39AD-342D04E7CF0A}"/>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1" name="Oval 1260">
              <a:extLst>
                <a:ext uri="{FF2B5EF4-FFF2-40B4-BE49-F238E27FC236}">
                  <a16:creationId xmlns:a16="http://schemas.microsoft.com/office/drawing/2014/main" id="{50E280F3-A1E9-7C21-62EF-4E6672C19A61}"/>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62" name="Straight Connector 1261">
              <a:extLst>
                <a:ext uri="{FF2B5EF4-FFF2-40B4-BE49-F238E27FC236}">
                  <a16:creationId xmlns:a16="http://schemas.microsoft.com/office/drawing/2014/main" id="{F8F28F42-1A03-5977-C40C-E52C8F4CC56F}"/>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7653679B-8AA0-A9BC-BF7A-FD986C657888}"/>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A07E82F7-EC1A-5C9D-C858-D3FA5A44E695}"/>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8CCE126C-445C-8443-9C6B-02318AFF221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B424C18E-A8DB-2573-3E0A-292C5DA72AAB}"/>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2A57DAF0-EB31-2018-3750-06467ADE309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8" name="Rectangle 1267">
              <a:extLst>
                <a:ext uri="{FF2B5EF4-FFF2-40B4-BE49-F238E27FC236}">
                  <a16:creationId xmlns:a16="http://schemas.microsoft.com/office/drawing/2014/main" id="{23AF988C-79E6-7658-C94F-DF90F017B538}"/>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9" name="Rectangle 1268">
              <a:extLst>
                <a:ext uri="{FF2B5EF4-FFF2-40B4-BE49-F238E27FC236}">
                  <a16:creationId xmlns:a16="http://schemas.microsoft.com/office/drawing/2014/main" id="{D9E757D1-B51F-8D85-E41E-C8D8460D28E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0" name="Oval 1269">
              <a:extLst>
                <a:ext uri="{FF2B5EF4-FFF2-40B4-BE49-F238E27FC236}">
                  <a16:creationId xmlns:a16="http://schemas.microsoft.com/office/drawing/2014/main" id="{94371034-906F-7D25-E507-E29B625822E3}"/>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1" name="Straight Connector 1270">
              <a:extLst>
                <a:ext uri="{FF2B5EF4-FFF2-40B4-BE49-F238E27FC236}">
                  <a16:creationId xmlns:a16="http://schemas.microsoft.com/office/drawing/2014/main" id="{D6E606E0-FC24-BEF5-7B06-AE2EF16A867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ED43E056-EC4F-E17D-B11D-CAB04D2610F9}"/>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E9D32F6C-0FA6-DA1A-E52A-545E9B661F2F}"/>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5A716B3-DED7-09A5-0DC9-B995D239F0BE}"/>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7B66898F-F567-7EC0-3822-9D7F623F079A}"/>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FA356AAB-F1C0-BC6D-6E5F-8A5C8FE5FE01}"/>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7FD61916-C0ED-F7E4-B540-E5462831FB6F}"/>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D90FB420-C229-BD46-7707-66B2F7F1D326}"/>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9" name="Rectangle 1298">
              <a:extLst>
                <a:ext uri="{FF2B5EF4-FFF2-40B4-BE49-F238E27FC236}">
                  <a16:creationId xmlns:a16="http://schemas.microsoft.com/office/drawing/2014/main" id="{C6E66326-D12C-1584-DEF4-2A126330E94A}"/>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0" name="Rectangle 1299">
              <a:extLst>
                <a:ext uri="{FF2B5EF4-FFF2-40B4-BE49-F238E27FC236}">
                  <a16:creationId xmlns:a16="http://schemas.microsoft.com/office/drawing/2014/main" id="{5BD201D2-267D-218D-3352-CF56253E42CF}"/>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1" name="Oval 1300">
              <a:extLst>
                <a:ext uri="{FF2B5EF4-FFF2-40B4-BE49-F238E27FC236}">
                  <a16:creationId xmlns:a16="http://schemas.microsoft.com/office/drawing/2014/main" id="{5119E5C7-DC09-B337-DA08-57E6FC5BBA92}"/>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02" name="Straight Connector 1301">
              <a:extLst>
                <a:ext uri="{FF2B5EF4-FFF2-40B4-BE49-F238E27FC236}">
                  <a16:creationId xmlns:a16="http://schemas.microsoft.com/office/drawing/2014/main" id="{EC3E79E8-A40C-DC07-DE03-C32E0F031734}"/>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C1F3904A-FF79-CBED-9348-8562BC1B2AE6}"/>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10311B88-513E-AF17-78E3-3A2BA5E79225}"/>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A3847F67-8917-01B6-3100-35DE55FBBEE0}"/>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3BD82E70-38AB-AC4B-68D9-FAD7B8AF06DD}"/>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184419FB-243C-04BF-6BC3-28F2CD552F3C}"/>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8" name="Rectangle 1307">
              <a:extLst>
                <a:ext uri="{FF2B5EF4-FFF2-40B4-BE49-F238E27FC236}">
                  <a16:creationId xmlns:a16="http://schemas.microsoft.com/office/drawing/2014/main" id="{14A57DF3-3825-517C-FD8C-77C23FE087D9}"/>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9" name="Rectangle 1308">
              <a:extLst>
                <a:ext uri="{FF2B5EF4-FFF2-40B4-BE49-F238E27FC236}">
                  <a16:creationId xmlns:a16="http://schemas.microsoft.com/office/drawing/2014/main" id="{68BA5484-2F76-7992-E15F-B8AF818917C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0" name="Oval 1309">
              <a:extLst>
                <a:ext uri="{FF2B5EF4-FFF2-40B4-BE49-F238E27FC236}">
                  <a16:creationId xmlns:a16="http://schemas.microsoft.com/office/drawing/2014/main" id="{82A9D269-5C33-E39E-B909-1667B58C8950}"/>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11" name="Straight Connector 1310">
              <a:extLst>
                <a:ext uri="{FF2B5EF4-FFF2-40B4-BE49-F238E27FC236}">
                  <a16:creationId xmlns:a16="http://schemas.microsoft.com/office/drawing/2014/main" id="{AC9E1AA2-C805-5951-B5A4-49514856544E}"/>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E095174D-9121-2E1C-E69C-2150F442B2CE}"/>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91453CCE-1EB7-ABC6-A0A5-CABB90C64C72}"/>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616B6C2D-28B7-E98A-D1FA-7BA2F87FE8A6}"/>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64D72B9A-8332-B992-F992-F9E35B273B59}"/>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518339-9849-AAC0-8366-B019FEC6CB2E}"/>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3A48CA72-15A7-1A73-F1D4-905B4A68D95B}"/>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1" name="Rectangle 1340">
              <a:extLst>
                <a:ext uri="{FF2B5EF4-FFF2-40B4-BE49-F238E27FC236}">
                  <a16:creationId xmlns:a16="http://schemas.microsoft.com/office/drawing/2014/main" id="{3BAF6D35-FD71-91A2-1644-43E7A8AD7761}"/>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2" name="Rectangle 1341">
              <a:extLst>
                <a:ext uri="{FF2B5EF4-FFF2-40B4-BE49-F238E27FC236}">
                  <a16:creationId xmlns:a16="http://schemas.microsoft.com/office/drawing/2014/main" id="{9C7CB9F5-CBD3-B618-C295-90BD92C87FFD}"/>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3" name="Oval 1342">
              <a:extLst>
                <a:ext uri="{FF2B5EF4-FFF2-40B4-BE49-F238E27FC236}">
                  <a16:creationId xmlns:a16="http://schemas.microsoft.com/office/drawing/2014/main" id="{B955B782-941A-45BD-17EB-A22DDF8BFE60}"/>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4" name="Straight Connector 1343">
              <a:extLst>
                <a:ext uri="{FF2B5EF4-FFF2-40B4-BE49-F238E27FC236}">
                  <a16:creationId xmlns:a16="http://schemas.microsoft.com/office/drawing/2014/main" id="{C938A7DF-762F-277F-2762-70F0CED206AD}"/>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BBE79166-14AE-0527-8E30-8CE263D3BDB1}"/>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20E7146C-7A86-47CF-44BC-CA7A51C2E697}"/>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92302F35-36E8-5CF2-224D-83DC1CBDA100}"/>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4D45972A-554C-B96A-FF64-6633E96FEC1D}"/>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E1B219CB-C2A4-F7EE-C3AA-27AC08A3BDD1}"/>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Rectangle 1349">
              <a:extLst>
                <a:ext uri="{FF2B5EF4-FFF2-40B4-BE49-F238E27FC236}">
                  <a16:creationId xmlns:a16="http://schemas.microsoft.com/office/drawing/2014/main" id="{2F501DC6-7279-9232-4AFB-09C30CFAD115}"/>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Rectangle 1350">
              <a:extLst>
                <a:ext uri="{FF2B5EF4-FFF2-40B4-BE49-F238E27FC236}">
                  <a16:creationId xmlns:a16="http://schemas.microsoft.com/office/drawing/2014/main" id="{A99B5257-6507-8879-E871-49E4DABD27FA}"/>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a:extLst>
                <a:ext uri="{FF2B5EF4-FFF2-40B4-BE49-F238E27FC236}">
                  <a16:creationId xmlns:a16="http://schemas.microsoft.com/office/drawing/2014/main" id="{2F3384DF-88F7-D00F-3F12-7755A89AA23D}"/>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53" name="Straight Connector 1352">
              <a:extLst>
                <a:ext uri="{FF2B5EF4-FFF2-40B4-BE49-F238E27FC236}">
                  <a16:creationId xmlns:a16="http://schemas.microsoft.com/office/drawing/2014/main" id="{0EC46C2C-10A1-DF36-4F7B-80D3AAF18AAF}"/>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76051435-3557-2AFC-C680-97E8DF270B51}"/>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176E51D-7769-A3BA-A530-65736661CBE4}"/>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68C20B9C-EF1F-E9E6-CEA3-8E341EF00AE5}"/>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380E64B7-63A7-255E-95A5-AE0B300E4AE7}"/>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59319CB4-4E5F-1908-6BC0-26FF9460DD40}"/>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F8191041-B9EC-1FEE-B330-FC748D3C5154}"/>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1646236F-1170-213E-B4FC-CE4244D18D9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1" name="Rectangle 1360">
              <a:extLst>
                <a:ext uri="{FF2B5EF4-FFF2-40B4-BE49-F238E27FC236}">
                  <a16:creationId xmlns:a16="http://schemas.microsoft.com/office/drawing/2014/main" id="{528068A1-0464-B800-3773-02CFB1C40060}"/>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2" name="Rectangle 1361">
              <a:extLst>
                <a:ext uri="{FF2B5EF4-FFF2-40B4-BE49-F238E27FC236}">
                  <a16:creationId xmlns:a16="http://schemas.microsoft.com/office/drawing/2014/main" id="{CC03B0D4-4322-B98D-1A19-9B9167BE8144}"/>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3" name="Oval 1362">
              <a:extLst>
                <a:ext uri="{FF2B5EF4-FFF2-40B4-BE49-F238E27FC236}">
                  <a16:creationId xmlns:a16="http://schemas.microsoft.com/office/drawing/2014/main" id="{108B6B50-1E08-576F-3CCC-FCD1E4B111AD}"/>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4" name="Straight Connector 1363">
              <a:extLst>
                <a:ext uri="{FF2B5EF4-FFF2-40B4-BE49-F238E27FC236}">
                  <a16:creationId xmlns:a16="http://schemas.microsoft.com/office/drawing/2014/main" id="{CB082951-AB4B-6BAC-BEE7-5ED61EE4FBDD}"/>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78BBE228-B694-8890-0C64-935FB24FAF90}"/>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BF32831D-7432-453B-5B12-DFA6D4460EF1}"/>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D76232B4-D774-F9C1-6681-D214548A5A55}"/>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397E82C4-52E9-20B8-6D61-DF2D721DEA17}"/>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47B31E10-785E-52B5-516F-F909801C9974}"/>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0" name="Rectangle 1369">
              <a:extLst>
                <a:ext uri="{FF2B5EF4-FFF2-40B4-BE49-F238E27FC236}">
                  <a16:creationId xmlns:a16="http://schemas.microsoft.com/office/drawing/2014/main" id="{132B0905-B0BE-CBA4-904C-D77544E57560}"/>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1" name="Rectangle 1370">
              <a:extLst>
                <a:ext uri="{FF2B5EF4-FFF2-40B4-BE49-F238E27FC236}">
                  <a16:creationId xmlns:a16="http://schemas.microsoft.com/office/drawing/2014/main" id="{C348D1E2-FC3D-65C6-E390-46F19708DA32}"/>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2" name="Oval 1371">
              <a:extLst>
                <a:ext uri="{FF2B5EF4-FFF2-40B4-BE49-F238E27FC236}">
                  <a16:creationId xmlns:a16="http://schemas.microsoft.com/office/drawing/2014/main" id="{368F351E-8FEB-322D-6B3E-2DE93A0CD279}"/>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3" name="Straight Connector 1372">
              <a:extLst>
                <a:ext uri="{FF2B5EF4-FFF2-40B4-BE49-F238E27FC236}">
                  <a16:creationId xmlns:a16="http://schemas.microsoft.com/office/drawing/2014/main" id="{60DDF98A-9A3E-144E-E5DC-2D150E93367F}"/>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AA180731-02B9-2BF7-F565-65B0E4C85070}"/>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A9C20CF3-6509-3C2D-DF36-0AAB15045FEF}"/>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FB545C51-6A6A-9AD3-E373-C158B6C2E9FB}"/>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E9B70EBD-58AD-F6DE-0650-108FA4E79A9F}"/>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FAE87063-8B07-B6EB-0B83-E66C2E097FBA}"/>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D180911C-A38C-480F-38A6-518F773EEACC}"/>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71BE517F-80E7-42E3-3214-5A1A47F9973A}"/>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1" name="Rectangle 1400">
              <a:extLst>
                <a:ext uri="{FF2B5EF4-FFF2-40B4-BE49-F238E27FC236}">
                  <a16:creationId xmlns:a16="http://schemas.microsoft.com/office/drawing/2014/main" id="{4D65B2D8-6603-5AC4-F293-634629CA7A12}"/>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2" name="Oval 1401">
              <a:extLst>
                <a:ext uri="{FF2B5EF4-FFF2-40B4-BE49-F238E27FC236}">
                  <a16:creationId xmlns:a16="http://schemas.microsoft.com/office/drawing/2014/main" id="{41C4B99D-3388-B59F-5818-0FE1826D7C95}"/>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03" name="Straight Connector 1402">
              <a:extLst>
                <a:ext uri="{FF2B5EF4-FFF2-40B4-BE49-F238E27FC236}">
                  <a16:creationId xmlns:a16="http://schemas.microsoft.com/office/drawing/2014/main" id="{D5C86D46-DCEB-0BC7-FD37-20BC208B2DCC}"/>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68DB20C0-D514-215D-0B51-12B1FCD7F656}"/>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AD310642-A4AB-613F-872F-3D5D568B8144}"/>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EC2D3DA3-9D56-55B6-14BD-B8F66E16F811}"/>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76CED344-AAF6-63BA-12C3-1EAF676779A4}"/>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6BC7EC34-8F1E-5C25-B6C0-78DCA9D3C7B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A40B7B84-C0F1-4508-A74E-F18A8FFA7417}"/>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5A61EFF7-7F43-EA03-7863-182C2AABB726}"/>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1" name="Rectangle 1410">
              <a:extLst>
                <a:ext uri="{FF2B5EF4-FFF2-40B4-BE49-F238E27FC236}">
                  <a16:creationId xmlns:a16="http://schemas.microsoft.com/office/drawing/2014/main" id="{CA169E88-2875-140A-C171-D910463BD230}"/>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2" name="Rectangle 1411">
              <a:extLst>
                <a:ext uri="{FF2B5EF4-FFF2-40B4-BE49-F238E27FC236}">
                  <a16:creationId xmlns:a16="http://schemas.microsoft.com/office/drawing/2014/main" id="{A3EDE36A-AB13-AC27-8877-4F01B7B958B3}"/>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3" name="Oval 1412">
              <a:extLst>
                <a:ext uri="{FF2B5EF4-FFF2-40B4-BE49-F238E27FC236}">
                  <a16:creationId xmlns:a16="http://schemas.microsoft.com/office/drawing/2014/main" id="{AEE85DCA-300D-C00C-946F-5FD11B1ADE73}"/>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4" name="Straight Connector 1413">
              <a:extLst>
                <a:ext uri="{FF2B5EF4-FFF2-40B4-BE49-F238E27FC236}">
                  <a16:creationId xmlns:a16="http://schemas.microsoft.com/office/drawing/2014/main" id="{874D7112-13B4-2DB1-D5F6-DA699DAB0B47}"/>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BC9485F1-B04E-A8E7-1634-0B234BED8B9D}"/>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4EFBFD91-73EE-94AA-D7EC-EE73D198E207}"/>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9FA3745-65E8-7E6A-70BA-F3F2AD71E3F8}"/>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18122B12-2BE6-6FA3-7393-AF0E75847EC1}"/>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45CBEC27-2221-64FC-16DB-AC32286EE12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0" name="Rectangle 1419">
              <a:extLst>
                <a:ext uri="{FF2B5EF4-FFF2-40B4-BE49-F238E27FC236}">
                  <a16:creationId xmlns:a16="http://schemas.microsoft.com/office/drawing/2014/main" id="{6834E418-C9F4-E27D-50E2-A56DC1E6BA65}"/>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1" name="Rectangle 1420">
              <a:extLst>
                <a:ext uri="{FF2B5EF4-FFF2-40B4-BE49-F238E27FC236}">
                  <a16:creationId xmlns:a16="http://schemas.microsoft.com/office/drawing/2014/main" id="{B9AEE73B-FB03-2BE9-63CB-458E0B56311A}"/>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2" name="Oval 1421">
              <a:extLst>
                <a:ext uri="{FF2B5EF4-FFF2-40B4-BE49-F238E27FC236}">
                  <a16:creationId xmlns:a16="http://schemas.microsoft.com/office/drawing/2014/main" id="{F6D35328-3049-3B54-7028-9A63CB9FD88D}"/>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3" name="Straight Connector 1422">
              <a:extLst>
                <a:ext uri="{FF2B5EF4-FFF2-40B4-BE49-F238E27FC236}">
                  <a16:creationId xmlns:a16="http://schemas.microsoft.com/office/drawing/2014/main" id="{40477C65-6881-1666-A855-8A7474439643}"/>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8B85E1D1-99C3-D585-C101-4D586874991E}"/>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97DE8CCD-9C54-7645-A95C-1C2991D54F04}"/>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AB83E2-D483-2804-236B-3448BD6A825C}"/>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1E7DC28F-C22A-53BD-C373-F86005EC087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753D7E0E-9727-CC82-80F3-14C41AE4F43C}"/>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9" name="Straight Connector 1428">
              <a:extLst>
                <a:ext uri="{FF2B5EF4-FFF2-40B4-BE49-F238E27FC236}">
                  <a16:creationId xmlns:a16="http://schemas.microsoft.com/office/drawing/2014/main" id="{4EB679BD-32C0-950C-9EC2-924F37DFFC65}"/>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A0C6AD6F-5226-AD97-F3AC-FD42D89BA664}"/>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40F59A57-EA6E-C756-0405-70A121469363}"/>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2" name="Rectangle 1431">
              <a:extLst>
                <a:ext uri="{FF2B5EF4-FFF2-40B4-BE49-F238E27FC236}">
                  <a16:creationId xmlns:a16="http://schemas.microsoft.com/office/drawing/2014/main" id="{BB5F6522-77A2-8A5D-7633-352F8F1B3D86}"/>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 name="Rectangle 1432">
              <a:extLst>
                <a:ext uri="{FF2B5EF4-FFF2-40B4-BE49-F238E27FC236}">
                  <a16:creationId xmlns:a16="http://schemas.microsoft.com/office/drawing/2014/main" id="{42420401-BC04-0B32-7AF0-1A4AB99BD0AF}"/>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4" name="Oval 1433">
              <a:extLst>
                <a:ext uri="{FF2B5EF4-FFF2-40B4-BE49-F238E27FC236}">
                  <a16:creationId xmlns:a16="http://schemas.microsoft.com/office/drawing/2014/main" id="{E6D8DD3D-C062-C700-A209-253D747446A9}"/>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35" name="Straight Connector 1434">
              <a:extLst>
                <a:ext uri="{FF2B5EF4-FFF2-40B4-BE49-F238E27FC236}">
                  <a16:creationId xmlns:a16="http://schemas.microsoft.com/office/drawing/2014/main" id="{F8FFF1F6-E4C5-E711-8E92-BCB7B0337908}"/>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7F0F6394-8BD8-DC67-4334-33C213C131B9}"/>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AFA73C19-3F5A-E911-9BD4-BC6A114C437A}"/>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6B401D42-9B39-5B87-6301-2E09C238B824}"/>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C844541C-133D-2559-7A10-9E47603BF42F}"/>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CD570B45-39F3-54FB-F5D6-FEF0417220B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1" name="Rectangle 1440">
              <a:extLst>
                <a:ext uri="{FF2B5EF4-FFF2-40B4-BE49-F238E27FC236}">
                  <a16:creationId xmlns:a16="http://schemas.microsoft.com/office/drawing/2014/main" id="{B94334F2-8CF0-0C4A-ACB7-15CFE2170D70}"/>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2" name="Rectangle 1441">
              <a:extLst>
                <a:ext uri="{FF2B5EF4-FFF2-40B4-BE49-F238E27FC236}">
                  <a16:creationId xmlns:a16="http://schemas.microsoft.com/office/drawing/2014/main" id="{12A66C93-2D7A-382D-F1E8-D4C5D8C3C269}"/>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3" name="Oval 1442">
              <a:extLst>
                <a:ext uri="{FF2B5EF4-FFF2-40B4-BE49-F238E27FC236}">
                  <a16:creationId xmlns:a16="http://schemas.microsoft.com/office/drawing/2014/main" id="{C2B31209-6493-52BC-398A-726363D3C5A3}"/>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44" name="Straight Connector 1443">
              <a:extLst>
                <a:ext uri="{FF2B5EF4-FFF2-40B4-BE49-F238E27FC236}">
                  <a16:creationId xmlns:a16="http://schemas.microsoft.com/office/drawing/2014/main" id="{8028E86A-632B-C1A4-624B-3366F0B59AE0}"/>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EBE45242-0849-8F29-31A6-BCF68198201E}"/>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25CCD59-64E3-BF9E-6FB5-B84807072FEC}"/>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65A7493B-C56F-747A-675F-34B31BD6B3D5}"/>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83C5470B-19F1-6377-D11B-3CC56801BB40}"/>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674EE48F-3C36-16B0-48ED-B8DD7EB0F133}"/>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5B9CEF8A-38C1-B39F-52AC-1D565EE23893}"/>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79765C69-7333-ED8D-D6C5-90428D52D32D}"/>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2" name="Rectangle 1451">
              <a:extLst>
                <a:ext uri="{FF2B5EF4-FFF2-40B4-BE49-F238E27FC236}">
                  <a16:creationId xmlns:a16="http://schemas.microsoft.com/office/drawing/2014/main" id="{3381605B-C4DD-DB65-E9A3-6784B8D9CA5D}"/>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3" name="Rectangle 1452">
              <a:extLst>
                <a:ext uri="{FF2B5EF4-FFF2-40B4-BE49-F238E27FC236}">
                  <a16:creationId xmlns:a16="http://schemas.microsoft.com/office/drawing/2014/main" id="{21F6EC1C-2D2C-DA17-80C3-7061887DEA69}"/>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4" name="Oval 1453">
              <a:extLst>
                <a:ext uri="{FF2B5EF4-FFF2-40B4-BE49-F238E27FC236}">
                  <a16:creationId xmlns:a16="http://schemas.microsoft.com/office/drawing/2014/main" id="{733BD17E-6F90-89BF-3CC2-527D50FAF190}"/>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55" name="Straight Connector 1454">
              <a:extLst>
                <a:ext uri="{FF2B5EF4-FFF2-40B4-BE49-F238E27FC236}">
                  <a16:creationId xmlns:a16="http://schemas.microsoft.com/office/drawing/2014/main" id="{C6AEFD21-3386-024F-AAC7-9FF52A818B23}"/>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B454A373-C0A9-7D6E-9368-ADB7BDBDED89}"/>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4DFD6514-AF9B-FEBA-0FB1-50BF0B04D11C}"/>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5F0DAC75-7399-D101-B266-EACAE9CC3ACA}"/>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BB697E85-160E-8D49-78C2-D52CD0421292}"/>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51D1D827-BB29-D473-446B-40F7CBB8313C}"/>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1" name="Rectangle 1460">
              <a:extLst>
                <a:ext uri="{FF2B5EF4-FFF2-40B4-BE49-F238E27FC236}">
                  <a16:creationId xmlns:a16="http://schemas.microsoft.com/office/drawing/2014/main" id="{2CD26B6A-9F3A-3D66-F870-327AB0A75B98}"/>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2" name="Rectangle 1461">
              <a:extLst>
                <a:ext uri="{FF2B5EF4-FFF2-40B4-BE49-F238E27FC236}">
                  <a16:creationId xmlns:a16="http://schemas.microsoft.com/office/drawing/2014/main" id="{D95ABA71-3649-70A0-473D-BA3C8AA36DE0}"/>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3" name="Oval 1462">
              <a:extLst>
                <a:ext uri="{FF2B5EF4-FFF2-40B4-BE49-F238E27FC236}">
                  <a16:creationId xmlns:a16="http://schemas.microsoft.com/office/drawing/2014/main" id="{1151A8E6-39EC-88F1-4C81-FBAC92407DE9}"/>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64" name="Straight Connector 1463">
              <a:extLst>
                <a:ext uri="{FF2B5EF4-FFF2-40B4-BE49-F238E27FC236}">
                  <a16:creationId xmlns:a16="http://schemas.microsoft.com/office/drawing/2014/main" id="{F466A34E-4876-9A03-666C-A0CE152DDC99}"/>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64292E5C-090D-4DDE-FD3B-65106BC7ACCC}"/>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BFEE365C-543A-C890-0C5D-4C93EF354989}"/>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3DFC2D8D-BD99-87E6-C314-9B382308449D}"/>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B2569E11-6836-574B-FEBB-6786F48A0D36}"/>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B138E4ED-893B-C4A5-DCD0-BBD8DC157D65}"/>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8BF3E0CA-D2C3-DAEB-B343-97B6C23A8610}"/>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8413404B-DB83-B7BA-A32E-5A96F2C36197}"/>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2" name="Rectangle 1471">
              <a:extLst>
                <a:ext uri="{FF2B5EF4-FFF2-40B4-BE49-F238E27FC236}">
                  <a16:creationId xmlns:a16="http://schemas.microsoft.com/office/drawing/2014/main" id="{AC3E22B6-CDC8-124E-824A-64D4C7A43910}"/>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3" name="Rectangle 1472">
              <a:extLst>
                <a:ext uri="{FF2B5EF4-FFF2-40B4-BE49-F238E27FC236}">
                  <a16:creationId xmlns:a16="http://schemas.microsoft.com/office/drawing/2014/main" id="{F6354AA7-5A72-2766-90CF-F399E2960C32}"/>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4" name="Oval 1473">
              <a:extLst>
                <a:ext uri="{FF2B5EF4-FFF2-40B4-BE49-F238E27FC236}">
                  <a16:creationId xmlns:a16="http://schemas.microsoft.com/office/drawing/2014/main" id="{EFF01F46-1B20-187E-132D-82C0029EA13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75" name="Straight Connector 1474">
              <a:extLst>
                <a:ext uri="{FF2B5EF4-FFF2-40B4-BE49-F238E27FC236}">
                  <a16:creationId xmlns:a16="http://schemas.microsoft.com/office/drawing/2014/main" id="{BAE55F5E-9EF8-33E2-8070-640FE9EC4DAE}"/>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9106C57B-52AB-E6E2-2928-F375AD524429}"/>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AF24A5AD-8A9C-33A9-E8A3-5D2A1AC2904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4FA86FA2-20FA-F632-92E7-658A5328C422}"/>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39515376-7461-88C4-5C15-25C770868E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7AC25D4A-FEEC-F627-8E22-F4D3506CE171}"/>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1" name="Rectangle 1480">
              <a:extLst>
                <a:ext uri="{FF2B5EF4-FFF2-40B4-BE49-F238E27FC236}">
                  <a16:creationId xmlns:a16="http://schemas.microsoft.com/office/drawing/2014/main" id="{AFC26FA9-4831-ED7F-5152-2DA95C9F3D39}"/>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2" name="Rectangle 1481">
              <a:extLst>
                <a:ext uri="{FF2B5EF4-FFF2-40B4-BE49-F238E27FC236}">
                  <a16:creationId xmlns:a16="http://schemas.microsoft.com/office/drawing/2014/main" id="{0FB19015-EA65-C7C9-0157-31150AF7FECA}"/>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3" name="Oval 1482">
              <a:extLst>
                <a:ext uri="{FF2B5EF4-FFF2-40B4-BE49-F238E27FC236}">
                  <a16:creationId xmlns:a16="http://schemas.microsoft.com/office/drawing/2014/main" id="{ACA0C0B2-832D-368F-5229-A8657559FA5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84" name="Straight Connector 1483">
              <a:extLst>
                <a:ext uri="{FF2B5EF4-FFF2-40B4-BE49-F238E27FC236}">
                  <a16:creationId xmlns:a16="http://schemas.microsoft.com/office/drawing/2014/main" id="{587C72F1-F075-A399-6D29-772E0A787CBE}"/>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F1215563-6EBD-0C9C-6665-CA8891C6632E}"/>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19954B84-E1FF-5C98-9799-61E1B9709C38}"/>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C85C25D8-3C52-796E-AFAA-BCA12E99F74F}"/>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F7145DBA-F7BB-A25F-C0AE-6907ECC6F6AA}"/>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053C40AB-ACA4-B34E-5CEE-517BE202897D}"/>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6C8B2B76-2AF4-8FDD-2A25-A04BA83BD340}"/>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1C21526E-4A6C-43CD-FA86-CFEC3EE12897}"/>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2" name="Rectangle 1491">
              <a:extLst>
                <a:ext uri="{FF2B5EF4-FFF2-40B4-BE49-F238E27FC236}">
                  <a16:creationId xmlns:a16="http://schemas.microsoft.com/office/drawing/2014/main" id="{E0612833-8236-49D1-51D9-A952529A60F4}"/>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3" name="Rectangle 1492">
              <a:extLst>
                <a:ext uri="{FF2B5EF4-FFF2-40B4-BE49-F238E27FC236}">
                  <a16:creationId xmlns:a16="http://schemas.microsoft.com/office/drawing/2014/main" id="{69F2FB1E-95F2-C9FC-EFCE-1D5728A077BD}"/>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4" name="Oval 1493">
              <a:extLst>
                <a:ext uri="{FF2B5EF4-FFF2-40B4-BE49-F238E27FC236}">
                  <a16:creationId xmlns:a16="http://schemas.microsoft.com/office/drawing/2014/main" id="{5409151A-9302-5E25-D70D-6860278A88C5}"/>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95" name="Straight Connector 1494">
              <a:extLst>
                <a:ext uri="{FF2B5EF4-FFF2-40B4-BE49-F238E27FC236}">
                  <a16:creationId xmlns:a16="http://schemas.microsoft.com/office/drawing/2014/main" id="{AF97054D-EB0F-D6A4-E007-B214AF872BFC}"/>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05DBCFFF-A00A-70B2-9569-0D7635BE6E3B}"/>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C7558FDC-460D-29AD-C893-C2FF9116CFBF}"/>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86C6D26C-56D8-F6AF-7E85-42ADA1C0E5CD}"/>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6B7E59D5-8ECE-A36B-911B-EF3F29520BAB}"/>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B224EEB3-C61B-60B1-6EE1-C52E918D3555}"/>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1" name="Rectangle 1500">
              <a:extLst>
                <a:ext uri="{FF2B5EF4-FFF2-40B4-BE49-F238E27FC236}">
                  <a16:creationId xmlns:a16="http://schemas.microsoft.com/office/drawing/2014/main" id="{CDB8445F-6A10-E526-DE85-BC62EA1C8152}"/>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2" name="Rectangle 1501">
              <a:extLst>
                <a:ext uri="{FF2B5EF4-FFF2-40B4-BE49-F238E27FC236}">
                  <a16:creationId xmlns:a16="http://schemas.microsoft.com/office/drawing/2014/main" id="{C2B6D947-FB62-F0D2-BED4-467622426C6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3" name="Oval 1502">
              <a:extLst>
                <a:ext uri="{FF2B5EF4-FFF2-40B4-BE49-F238E27FC236}">
                  <a16:creationId xmlns:a16="http://schemas.microsoft.com/office/drawing/2014/main" id="{0B3BD171-8C5E-9BF0-F3AA-C94CA8DB207B}"/>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04" name="Straight Connector 1503">
              <a:extLst>
                <a:ext uri="{FF2B5EF4-FFF2-40B4-BE49-F238E27FC236}">
                  <a16:creationId xmlns:a16="http://schemas.microsoft.com/office/drawing/2014/main" id="{E79131D4-A191-C57A-2102-71BDE9DB9E92}"/>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E3D332BC-78BD-6210-62CA-A290FD9AB6D6}"/>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1FFF8AE9-A82C-ED9D-E831-4B19D2F00837}"/>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217DCBF-7F7F-AC9D-785D-AA64887A8008}"/>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73560DA7-4DB5-8DCF-1597-6013CD5129B3}"/>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38AC0414-E6E3-3B03-5F39-98C35DBBEACC}"/>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B56B907D-B3F5-41E0-AF34-90017EA19C3F}"/>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AC65E2C-72B8-857A-C9EA-28A50A4A3A73}"/>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2" name="Rectangle 1511">
              <a:extLst>
                <a:ext uri="{FF2B5EF4-FFF2-40B4-BE49-F238E27FC236}">
                  <a16:creationId xmlns:a16="http://schemas.microsoft.com/office/drawing/2014/main" id="{0E97C6C6-C2AA-01E9-CEC0-8C831F4F21D3}"/>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3" name="Rectangle 1512">
              <a:extLst>
                <a:ext uri="{FF2B5EF4-FFF2-40B4-BE49-F238E27FC236}">
                  <a16:creationId xmlns:a16="http://schemas.microsoft.com/office/drawing/2014/main" id="{7B871446-1925-039A-3ABC-1C9F81C7E841}"/>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4" name="Oval 1513">
              <a:extLst>
                <a:ext uri="{FF2B5EF4-FFF2-40B4-BE49-F238E27FC236}">
                  <a16:creationId xmlns:a16="http://schemas.microsoft.com/office/drawing/2014/main" id="{D7E9CA9E-C085-D2D8-F375-BE1C363EB5C6}"/>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15" name="Straight Connector 1514">
              <a:extLst>
                <a:ext uri="{FF2B5EF4-FFF2-40B4-BE49-F238E27FC236}">
                  <a16:creationId xmlns:a16="http://schemas.microsoft.com/office/drawing/2014/main" id="{36FA96E6-B085-F806-8AFA-31D996D0FA6A}"/>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E80DFA7A-B35E-DA18-4F4C-27A0129504A1}"/>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71D4B9B-230E-A137-473F-0BE1807E246D}"/>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B9CB2E62-AAFC-8884-8C8F-2E295939F58F}"/>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8EF6480-D33F-7F9F-4C6F-6E68358F25C8}"/>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40EDD495-BE2A-59BC-3CDE-321EB21D84C1}"/>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1" name="Rectangle 1520">
              <a:extLst>
                <a:ext uri="{FF2B5EF4-FFF2-40B4-BE49-F238E27FC236}">
                  <a16:creationId xmlns:a16="http://schemas.microsoft.com/office/drawing/2014/main" id="{96A8DB07-2CA8-7DB2-31AF-914F0A75F1A5}"/>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2" name="Rectangle 1521">
              <a:extLst>
                <a:ext uri="{FF2B5EF4-FFF2-40B4-BE49-F238E27FC236}">
                  <a16:creationId xmlns:a16="http://schemas.microsoft.com/office/drawing/2014/main" id="{3200289D-3CA8-868A-79B9-F9A3BF742DD8}"/>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3" name="Oval 1522">
              <a:extLst>
                <a:ext uri="{FF2B5EF4-FFF2-40B4-BE49-F238E27FC236}">
                  <a16:creationId xmlns:a16="http://schemas.microsoft.com/office/drawing/2014/main" id="{56603AD6-3E3B-F01C-2B94-13DD261AA50F}"/>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24" name="Straight Connector 1523">
              <a:extLst>
                <a:ext uri="{FF2B5EF4-FFF2-40B4-BE49-F238E27FC236}">
                  <a16:creationId xmlns:a16="http://schemas.microsoft.com/office/drawing/2014/main" id="{91D6B794-BEFA-190C-D0C6-3482C255C0D7}"/>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A984B648-C481-BE7C-C4D5-4A9ACEC9427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7FC97F5F-E1BD-793F-FBA1-485D13D68634}"/>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643A6119-390C-E376-CBB5-E3636E87C269}"/>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65CF88F-BA70-CD8B-7FBA-0B54CD36F86C}"/>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5677A9F2-05CB-9088-F114-E9B19ED0050C}"/>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CCA4229D-E217-5527-C0A3-82CFB731EB7D}"/>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979916-B211-AFD4-5F07-2163F4246748}"/>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2" name="Rectangle 1531">
              <a:extLst>
                <a:ext uri="{FF2B5EF4-FFF2-40B4-BE49-F238E27FC236}">
                  <a16:creationId xmlns:a16="http://schemas.microsoft.com/office/drawing/2014/main" id="{3410066B-8767-9A2B-2FF1-2B418B1A8778}"/>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3" name="Rectangle 1532">
              <a:extLst>
                <a:ext uri="{FF2B5EF4-FFF2-40B4-BE49-F238E27FC236}">
                  <a16:creationId xmlns:a16="http://schemas.microsoft.com/office/drawing/2014/main" id="{9468CA5A-99B4-A59A-16CC-A5C901FD7022}"/>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4" name="Oval 1533">
              <a:extLst>
                <a:ext uri="{FF2B5EF4-FFF2-40B4-BE49-F238E27FC236}">
                  <a16:creationId xmlns:a16="http://schemas.microsoft.com/office/drawing/2014/main" id="{4172815F-8D08-A063-43D3-7B992920B439}"/>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35" name="Straight Connector 1534">
              <a:extLst>
                <a:ext uri="{FF2B5EF4-FFF2-40B4-BE49-F238E27FC236}">
                  <a16:creationId xmlns:a16="http://schemas.microsoft.com/office/drawing/2014/main" id="{76C83BA5-DBD6-F3F9-DF6D-0431BC54FB41}"/>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2D30F00-4571-A779-B353-709A620F3843}"/>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91AB18BB-B7EA-73E6-1E10-07C678138149}"/>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CA900D2F-B203-31BD-1B24-0201F1097876}"/>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F899422-DFF1-179A-4D38-CE47F1DEC0F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EC4BEDB3-0731-DD0A-1463-B96900A20683}"/>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1" name="Rectangle 1540">
              <a:extLst>
                <a:ext uri="{FF2B5EF4-FFF2-40B4-BE49-F238E27FC236}">
                  <a16:creationId xmlns:a16="http://schemas.microsoft.com/office/drawing/2014/main" id="{65695B34-D3BD-B11F-5B67-4133E8D95A9E}"/>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2" name="Rectangle 1541">
              <a:extLst>
                <a:ext uri="{FF2B5EF4-FFF2-40B4-BE49-F238E27FC236}">
                  <a16:creationId xmlns:a16="http://schemas.microsoft.com/office/drawing/2014/main" id="{BADB1073-B0D0-0408-3C5E-26BC6966B437}"/>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3" name="Oval 1542">
              <a:extLst>
                <a:ext uri="{FF2B5EF4-FFF2-40B4-BE49-F238E27FC236}">
                  <a16:creationId xmlns:a16="http://schemas.microsoft.com/office/drawing/2014/main" id="{7D01ECB3-95DA-7A05-7BC6-8A7F1025558E}"/>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44" name="Straight Connector 1543">
              <a:extLst>
                <a:ext uri="{FF2B5EF4-FFF2-40B4-BE49-F238E27FC236}">
                  <a16:creationId xmlns:a16="http://schemas.microsoft.com/office/drawing/2014/main" id="{3BE49759-93B3-522F-CFB4-FF63C310CB8B}"/>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F207CC35-DF26-97F6-4EE3-66B7E5E380F6}"/>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20005437-10F0-50DC-6E83-D0498402FA42}"/>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BC3D90EF-621C-B551-74BA-2DD4B890EAF1}"/>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B4547002-FE06-0AC7-D18D-E82049EB1C66}"/>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F4AE452D-B827-99B6-5E5E-DF84091AB3E0}"/>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734F34BF-5D40-2AE5-DBB9-519E7C1800B3}"/>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75F940F5-114D-B4AC-4353-623E283284F4}"/>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2" name="Rectangle 1551">
              <a:extLst>
                <a:ext uri="{FF2B5EF4-FFF2-40B4-BE49-F238E27FC236}">
                  <a16:creationId xmlns:a16="http://schemas.microsoft.com/office/drawing/2014/main" id="{4C5172FA-823F-B66F-ECD8-F0EE01EF10F4}"/>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3" name="Rectangle 1552">
              <a:extLst>
                <a:ext uri="{FF2B5EF4-FFF2-40B4-BE49-F238E27FC236}">
                  <a16:creationId xmlns:a16="http://schemas.microsoft.com/office/drawing/2014/main" id="{22268A4C-AB0F-AAF8-BAA8-97219F7CBF63}"/>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4" name="Oval 1553">
              <a:extLst>
                <a:ext uri="{FF2B5EF4-FFF2-40B4-BE49-F238E27FC236}">
                  <a16:creationId xmlns:a16="http://schemas.microsoft.com/office/drawing/2014/main" id="{519E4EB5-9906-4FF5-3368-1EAB0C46DD8D}"/>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55" name="Straight Connector 1554">
              <a:extLst>
                <a:ext uri="{FF2B5EF4-FFF2-40B4-BE49-F238E27FC236}">
                  <a16:creationId xmlns:a16="http://schemas.microsoft.com/office/drawing/2014/main" id="{80D040C5-2AFB-4638-F676-E95B7A8AD4D1}"/>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585A7970-8DC2-31FB-EB08-D0732E09FBE8}"/>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06199150-3EED-66EC-D881-B7BCD320EF4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E7ECB25-43D3-A896-AF89-6747AFB8B9AE}"/>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1FD6B3A-F6E8-FC99-58F9-520EADC44337}"/>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42CD2132-4E1D-71EA-C04D-1141B443CDDD}"/>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1" name="Rectangle 1560">
              <a:extLst>
                <a:ext uri="{FF2B5EF4-FFF2-40B4-BE49-F238E27FC236}">
                  <a16:creationId xmlns:a16="http://schemas.microsoft.com/office/drawing/2014/main" id="{39EAE21E-995C-561B-FBCC-E93DE39FBD1A}"/>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2" name="Rectangle 1561">
              <a:extLst>
                <a:ext uri="{FF2B5EF4-FFF2-40B4-BE49-F238E27FC236}">
                  <a16:creationId xmlns:a16="http://schemas.microsoft.com/office/drawing/2014/main" id="{4D0ED194-92D8-8A96-68A7-D0CE9A164450}"/>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3" name="Oval 1562">
              <a:extLst>
                <a:ext uri="{FF2B5EF4-FFF2-40B4-BE49-F238E27FC236}">
                  <a16:creationId xmlns:a16="http://schemas.microsoft.com/office/drawing/2014/main" id="{78335EED-42AD-CFDF-3767-5B2A26F8F40A}"/>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64" name="Straight Connector 1563">
              <a:extLst>
                <a:ext uri="{FF2B5EF4-FFF2-40B4-BE49-F238E27FC236}">
                  <a16:creationId xmlns:a16="http://schemas.microsoft.com/office/drawing/2014/main" id="{C5C06524-DB18-5504-B39E-73388D9D4656}"/>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E5E42D42-EC08-1BC3-5AC0-2ADE0714022D}"/>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E234535C-784E-7DB8-BA3E-8FC77A7AB957}"/>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FA0A5598-BC79-C411-D400-998D65A2F303}"/>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6D9E9298-ECBF-DFB9-24FD-299813E7FF81}"/>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4561BC1E-F417-576B-147F-08C5AC8CDC1E}"/>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3A65CE19-604B-4203-6C46-4DA89C27BE05}"/>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12B1FFAC-4D3E-87E6-CC5B-1B6C3601BA0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2" name="Rectangle 1571">
              <a:extLst>
                <a:ext uri="{FF2B5EF4-FFF2-40B4-BE49-F238E27FC236}">
                  <a16:creationId xmlns:a16="http://schemas.microsoft.com/office/drawing/2014/main" id="{951A73B5-663E-B33C-A43F-884048409010}"/>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3" name="Rectangle 1572">
              <a:extLst>
                <a:ext uri="{FF2B5EF4-FFF2-40B4-BE49-F238E27FC236}">
                  <a16:creationId xmlns:a16="http://schemas.microsoft.com/office/drawing/2014/main" id="{4DB10A7A-24CD-DBA0-89C7-061B33269D21}"/>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4" name="Oval 1573">
              <a:extLst>
                <a:ext uri="{FF2B5EF4-FFF2-40B4-BE49-F238E27FC236}">
                  <a16:creationId xmlns:a16="http://schemas.microsoft.com/office/drawing/2014/main" id="{C41593F6-6A16-72AE-8991-1E019B9D1F06}"/>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5" name="Straight Connector 1574">
              <a:extLst>
                <a:ext uri="{FF2B5EF4-FFF2-40B4-BE49-F238E27FC236}">
                  <a16:creationId xmlns:a16="http://schemas.microsoft.com/office/drawing/2014/main" id="{7F86C358-3A23-6C58-22A0-DFF5D370471F}"/>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49C9D0C2-A779-7DCB-020A-B90F11027920}"/>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B95D83FB-A2E4-90DA-7C23-896829595CE9}"/>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9D1F1D54-CC6D-47F4-B1D2-17E37E04EB46}"/>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2002F11-8C3D-B379-C837-F6C1AFCF6BD7}"/>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E7559BEE-757F-477E-DA84-7FA30BF1AC3A}"/>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1" name="Rectangle 1580">
              <a:extLst>
                <a:ext uri="{FF2B5EF4-FFF2-40B4-BE49-F238E27FC236}">
                  <a16:creationId xmlns:a16="http://schemas.microsoft.com/office/drawing/2014/main" id="{F484FB7A-B180-A840-C4D6-82A231C85CCD}"/>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2" name="Rectangle 1581">
              <a:extLst>
                <a:ext uri="{FF2B5EF4-FFF2-40B4-BE49-F238E27FC236}">
                  <a16:creationId xmlns:a16="http://schemas.microsoft.com/office/drawing/2014/main" id="{FD5B847E-84A2-C369-9843-56E8D51D630E}"/>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3" name="Oval 1582">
              <a:extLst>
                <a:ext uri="{FF2B5EF4-FFF2-40B4-BE49-F238E27FC236}">
                  <a16:creationId xmlns:a16="http://schemas.microsoft.com/office/drawing/2014/main" id="{BDDFC906-6006-AC7F-33BE-E53D9749FF97}"/>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84" name="Straight Connector 1583">
              <a:extLst>
                <a:ext uri="{FF2B5EF4-FFF2-40B4-BE49-F238E27FC236}">
                  <a16:creationId xmlns:a16="http://schemas.microsoft.com/office/drawing/2014/main" id="{D28DEDCA-F7F0-9354-1F8F-5C4D11D25CF4}"/>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322B37F5-4E92-48AB-4A2F-AA150D0009A5}"/>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93267242-C4A6-4F9D-C91E-5C7FCEB6E73A}"/>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289A459A-E3EB-BD79-59E5-F0A852E7A889}"/>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0CB658B9-EA79-5929-D92F-95FE37BF66F3}"/>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94E486FF-8426-EECA-E4E7-FDF52E1E3AC8}"/>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A95C6B27-D593-C16B-7A37-3BED134388CB}"/>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2" name="Rectangle 1591">
              <a:extLst>
                <a:ext uri="{FF2B5EF4-FFF2-40B4-BE49-F238E27FC236}">
                  <a16:creationId xmlns:a16="http://schemas.microsoft.com/office/drawing/2014/main" id="{C65E068F-08F2-10CC-B1A4-A828648EDF30}"/>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3" name="Rectangle 1592">
              <a:extLst>
                <a:ext uri="{FF2B5EF4-FFF2-40B4-BE49-F238E27FC236}">
                  <a16:creationId xmlns:a16="http://schemas.microsoft.com/office/drawing/2014/main" id="{F6D987F9-14D4-37A2-C5CA-4DDE81B47864}"/>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4" name="Oval 1593">
              <a:extLst>
                <a:ext uri="{FF2B5EF4-FFF2-40B4-BE49-F238E27FC236}">
                  <a16:creationId xmlns:a16="http://schemas.microsoft.com/office/drawing/2014/main" id="{8F41321C-6EEA-2D85-B9A6-A4985B6C53B2}"/>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09" name="Straight Connector 1608">
              <a:extLst>
                <a:ext uri="{FF2B5EF4-FFF2-40B4-BE49-F238E27FC236}">
                  <a16:creationId xmlns:a16="http://schemas.microsoft.com/office/drawing/2014/main" id="{F276EBEE-5600-9E9E-1792-27EF378AD164}"/>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1" name="Title 2427">
            <a:extLst>
              <a:ext uri="{FF2B5EF4-FFF2-40B4-BE49-F238E27FC236}">
                <a16:creationId xmlns:a16="http://schemas.microsoft.com/office/drawing/2014/main" id="{0E962748-C6FE-6C6E-02CA-BC53E9EA7E8E}"/>
              </a:ext>
            </a:extLst>
          </p:cNvPr>
          <p:cNvSpPr txBox="1">
            <a:spLocks noGrp="1"/>
          </p:cNvSpPr>
          <p:nvPr>
            <p:ph type="title" idx="4294967295"/>
          </p:nvPr>
        </p:nvSpPr>
        <p:spPr>
          <a:xfrm>
            <a:off x="317219" y="596798"/>
            <a:ext cx="5598477"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1C4E9D"/>
                </a:solidFill>
                <a:effectLst/>
                <a:uLnTx/>
                <a:uFillTx/>
                <a:latin typeface="+mn-lt"/>
                <a:ea typeface="+mn-ea"/>
                <a:cs typeface="+mn-cs"/>
              </a:rPr>
              <a:t>Indigenous Health and Wellness</a:t>
            </a:r>
          </a:p>
        </p:txBody>
      </p:sp>
      <p:sp>
        <p:nvSpPr>
          <p:cNvPr id="8" name="Rectangle 7">
            <a:extLst>
              <a:ext uri="{FF2B5EF4-FFF2-40B4-BE49-F238E27FC236}">
                <a16:creationId xmlns:a16="http://schemas.microsoft.com/office/drawing/2014/main" id="{F1FA3D4D-B3E2-CEBF-B557-33B3D9177FE3}"/>
              </a:ext>
              <a:ext uri="{C183D7F6-B498-43B3-948B-1728B52AA6E4}">
                <adec:decorative xmlns:adec="http://schemas.microsoft.com/office/drawing/2017/decorative" val="1"/>
              </a:ext>
            </a:extLst>
          </p:cNvPr>
          <p:cNvSpPr/>
          <p:nvPr/>
        </p:nvSpPr>
        <p:spPr>
          <a:xfrm>
            <a:off x="319797" y="1498299"/>
            <a:ext cx="5598478" cy="4227587"/>
          </a:xfrm>
          <a:prstGeom prst="rect">
            <a:avLst/>
          </a:prstGeom>
          <a:ln w="38100">
            <a:solidFill>
              <a:srgbClr val="1C4E9D"/>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 name="TextBox 2">
            <a:extLst>
              <a:ext uri="{FF2B5EF4-FFF2-40B4-BE49-F238E27FC236}">
                <a16:creationId xmlns:a16="http://schemas.microsoft.com/office/drawing/2014/main" id="{29005227-E7C8-337D-85BB-B70F6587FF6E}"/>
              </a:ext>
            </a:extLst>
          </p:cNvPr>
          <p:cNvSpPr txBox="1"/>
          <p:nvPr/>
        </p:nvSpPr>
        <p:spPr>
          <a:xfrm>
            <a:off x="370404" y="1567386"/>
            <a:ext cx="5388085" cy="1815882"/>
          </a:xfrm>
          <a:prstGeom prst="rect">
            <a:avLst/>
          </a:prstGeom>
          <a:noFill/>
        </p:spPr>
        <p:txBody>
          <a:bodyPr wrap="square" rtlCol="0">
            <a:spAutoFit/>
          </a:bodyPr>
          <a:lstStyle/>
          <a:p>
            <a:r>
              <a:rPr lang="en-US" sz="1600" b="0" i="0" dirty="0">
                <a:solidFill>
                  <a:srgbClr val="000000"/>
                </a:solidFill>
                <a:effectLst/>
              </a:rPr>
              <a:t>From an </a:t>
            </a:r>
            <a:r>
              <a:rPr lang="en-US" sz="1600" b="0" i="0" dirty="0">
                <a:solidFill>
                  <a:srgbClr val="000000"/>
                </a:solidFill>
                <a:effectLst/>
                <a:hlinkClick r:id="rId3"/>
              </a:rPr>
              <a:t>indigenous perspective</a:t>
            </a:r>
            <a:r>
              <a:rPr lang="en-US" sz="1600" b="0" i="0" dirty="0">
                <a:solidFill>
                  <a:srgbClr val="000000"/>
                </a:solidFill>
                <a:effectLst/>
              </a:rPr>
              <a:t>, </a:t>
            </a:r>
            <a:r>
              <a:rPr lang="en-US" sz="1600" b="1" i="0" dirty="0">
                <a:solidFill>
                  <a:srgbClr val="000000"/>
                </a:solidFill>
                <a:effectLst/>
              </a:rPr>
              <a:t>good health </a:t>
            </a:r>
            <a:r>
              <a:rPr lang="en-US" sz="1600" b="0" i="0" dirty="0">
                <a:solidFill>
                  <a:srgbClr val="000000"/>
                </a:solidFill>
                <a:effectLst/>
              </a:rPr>
              <a:t>extends beyond the individual and the physical and </a:t>
            </a:r>
            <a:r>
              <a:rPr lang="en-US" sz="1600" b="1" i="0" dirty="0">
                <a:solidFill>
                  <a:srgbClr val="000000"/>
                </a:solidFill>
                <a:effectLst/>
              </a:rPr>
              <a:t>relates to the ancestral and current community, as well as the natural and spiritual worlds.</a:t>
            </a:r>
          </a:p>
          <a:p>
            <a:endParaRPr lang="en-US" sz="1600" b="1" dirty="0">
              <a:solidFill>
                <a:srgbClr val="000000"/>
              </a:solidFill>
            </a:endParaRPr>
          </a:p>
          <a:p>
            <a:r>
              <a:rPr lang="en-US" sz="1600" i="0" dirty="0">
                <a:solidFill>
                  <a:srgbClr val="000000"/>
                </a:solidFill>
                <a:effectLst/>
              </a:rPr>
              <a:t>The </a:t>
            </a:r>
            <a:r>
              <a:rPr lang="en-US" sz="1600" b="0" i="0" u="sng" strike="noStrike" dirty="0">
                <a:solidFill>
                  <a:srgbClr val="0563C1"/>
                </a:solidFill>
                <a:effectLst/>
                <a:hlinkClick r:id="rId4"/>
              </a:rPr>
              <a:t>First Nations Perspective on Health and Wellness</a:t>
            </a:r>
            <a:r>
              <a:rPr lang="en-US" sz="1600" i="0" dirty="0">
                <a:solidFill>
                  <a:srgbClr val="000000"/>
                </a:solidFill>
                <a:effectLst/>
              </a:rPr>
              <a:t>, pictured to the right, depicts a holistic vision of wellness. </a:t>
            </a:r>
            <a:endParaRPr lang="en-US" sz="1600" dirty="0"/>
          </a:p>
        </p:txBody>
      </p:sp>
      <p:sp>
        <p:nvSpPr>
          <p:cNvPr id="4" name="TextBox 3">
            <a:extLst>
              <a:ext uri="{FF2B5EF4-FFF2-40B4-BE49-F238E27FC236}">
                <a16:creationId xmlns:a16="http://schemas.microsoft.com/office/drawing/2014/main" id="{DA002F8C-3C2B-32C9-DAFE-FA60CA0F167A}"/>
              </a:ext>
            </a:extLst>
          </p:cNvPr>
          <p:cNvSpPr txBox="1"/>
          <p:nvPr/>
        </p:nvSpPr>
        <p:spPr>
          <a:xfrm>
            <a:off x="381410" y="3443268"/>
            <a:ext cx="5395008" cy="2215991"/>
          </a:xfrm>
          <a:prstGeom prst="rect">
            <a:avLst/>
          </a:prstGeom>
          <a:noFill/>
        </p:spPr>
        <p:txBody>
          <a:bodyPr wrap="square" rtlCol="0">
            <a:spAutoFit/>
          </a:bodyPr>
          <a:lstStyle/>
          <a:p>
            <a:pPr>
              <a:spcAft>
                <a:spcPts val="600"/>
              </a:spcAft>
            </a:pPr>
            <a:r>
              <a:rPr lang="en-US" sz="1600" b="0" i="0" dirty="0">
                <a:solidFill>
                  <a:srgbClr val="000000"/>
                </a:solidFill>
                <a:effectLst/>
                <a:latin typeface="+mn-lt"/>
              </a:rPr>
              <a:t>Examples of indigenous health and wellness practices, as seen in past CMS American Indian/Alaska Native (AI/AN) heritage events: </a:t>
            </a:r>
            <a:endParaRPr lang="en-US" sz="1600" u="sng" dirty="0">
              <a:solidFill>
                <a:srgbClr val="0563C1"/>
              </a:solidFill>
              <a:hlinkClick r:id="rId5"/>
            </a:endParaRPr>
          </a:p>
          <a:p>
            <a:pPr marL="285750" indent="-285750">
              <a:spcAft>
                <a:spcPts val="600"/>
              </a:spcAft>
              <a:buFont typeface="Arial" panose="020B0604020202020204" pitchFamily="34" charset="0"/>
              <a:buChar char="•"/>
            </a:pPr>
            <a:r>
              <a:rPr lang="en-US" sz="1600" u="sng" dirty="0">
                <a:solidFill>
                  <a:srgbClr val="0563C1"/>
                </a:solidFill>
                <a:hlinkClick r:id="rId6"/>
              </a:rPr>
              <a:t>Smudging</a:t>
            </a:r>
            <a:r>
              <a:rPr lang="en-US" sz="1600" b="0" i="0" dirty="0">
                <a:solidFill>
                  <a:srgbClr val="000000"/>
                </a:solidFill>
                <a:effectLst/>
                <a:latin typeface="+mn-lt"/>
              </a:rPr>
              <a:t> involves the burning of harvested and dried plant-based medicines and using the smoke to promote holistic wellness.</a:t>
            </a:r>
            <a:endParaRPr lang="en-US" sz="1600" dirty="0">
              <a:solidFill>
                <a:srgbClr val="000000"/>
              </a:solidFill>
            </a:endParaRPr>
          </a:p>
          <a:p>
            <a:pPr marL="285750" indent="-285750">
              <a:spcAft>
                <a:spcPts val="600"/>
              </a:spcAft>
              <a:buFont typeface="Arial" panose="020B0604020202020204" pitchFamily="34" charset="0"/>
              <a:buChar char="•"/>
            </a:pPr>
            <a:r>
              <a:rPr lang="en-US" sz="1600" u="sng" dirty="0">
                <a:solidFill>
                  <a:srgbClr val="0563C1"/>
                </a:solidFill>
                <a:hlinkClick r:id="rId7"/>
              </a:rPr>
              <a:t>Promoting indigenous foods</a:t>
            </a:r>
            <a:r>
              <a:rPr lang="en-US" sz="1600" b="0" i="0" dirty="0">
                <a:solidFill>
                  <a:srgbClr val="000000"/>
                </a:solidFill>
                <a:effectLst/>
                <a:latin typeface="+mn-lt"/>
              </a:rPr>
              <a:t> by prioritizing regional plants and animal life and leveraging traditional food systems</a:t>
            </a:r>
            <a:r>
              <a:rPr lang="en-US" sz="1600" dirty="0">
                <a:solidFill>
                  <a:srgbClr val="000000"/>
                </a:solidFill>
              </a:rPr>
              <a:t>.</a:t>
            </a:r>
            <a:endParaRPr lang="en-US" sz="1600" dirty="0"/>
          </a:p>
        </p:txBody>
      </p:sp>
      <p:pic>
        <p:nvPicPr>
          <p:cNvPr id="7" name="Picture 2" descr="A diagram with concentric circles representing different aspects of he First Nations Perspective on Health and Wellness. The innermost circle is labeled &quot;Human Being&quot; with four sections labeled &quot;Emotional,&quot; &quot;Mental,&quot; &quot;Physical,&quot; and &quot;Spiritual.&quot; Surrounding this is a circle with aspects like &quot;Family,&quot; &quot;Wisdom,&quot; &quot;Responsibility,&quot; and &quot;Community&quot; for Environmental and Cultural dimensions; &quot;Respect,&quot; &quot;Relationships,&quot; &quot;Land,&quot; and &quot;Nations&quot; for Social and Economic dimensions. The outermost layer shows silhouettes of people holding hands, symbolizing unity and interconnectedness.">
            <a:hlinkClick r:id="rId4"/>
            <a:extLst>
              <a:ext uri="{FF2B5EF4-FFF2-40B4-BE49-F238E27FC236}">
                <a16:creationId xmlns:a16="http://schemas.microsoft.com/office/drawing/2014/main" id="{9DB4A3E4-5F6B-9801-C9F9-6233DEDB86D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83673" y="575849"/>
            <a:ext cx="5864649" cy="5604303"/>
          </a:xfrm>
          <a:prstGeom prst="rect">
            <a:avLst/>
          </a:prstGeom>
          <a:noFill/>
          <a:extLst>
            <a:ext uri="{909E8E84-426E-40DD-AFC4-6F175D3DCCD1}">
              <a14:hiddenFill xmlns:a14="http://schemas.microsoft.com/office/drawing/2010/main">
                <a:solidFill>
                  <a:srgbClr val="FFFFFF"/>
                </a:solidFill>
              </a14:hiddenFill>
            </a:ext>
          </a:extLst>
        </p:spPr>
      </p:pic>
      <p:sp>
        <p:nvSpPr>
          <p:cNvPr id="2420" name="TextBox 2419">
            <a:extLst>
              <a:ext uri="{FF2B5EF4-FFF2-40B4-BE49-F238E27FC236}">
                <a16:creationId xmlns:a16="http://schemas.microsoft.com/office/drawing/2014/main" id="{0FDE300B-C2A5-8927-803B-0FD78D1A53EF}"/>
              </a:ext>
            </a:extLst>
          </p:cNvPr>
          <p:cNvSpPr txBox="1"/>
          <p:nvPr/>
        </p:nvSpPr>
        <p:spPr>
          <a:xfrm>
            <a:off x="1192228" y="6477231"/>
            <a:ext cx="9321374" cy="276999"/>
          </a:xfrm>
          <a:prstGeom prst="rect">
            <a:avLst/>
          </a:prstGeom>
          <a:noFill/>
        </p:spPr>
        <p:txBody>
          <a:bodyPr wrap="square">
            <a:spAutoFit/>
          </a:bodyPr>
          <a:lstStyle/>
          <a:p>
            <a:pPr algn="ctr"/>
            <a:r>
              <a:rPr lang="en-US" sz="1200" b="0" i="0" dirty="0">
                <a:solidFill>
                  <a:srgbClr val="000000"/>
                </a:solidFill>
                <a:effectLst/>
              </a:rPr>
              <a:t>Developed by the CMS Rural Health Council’s Tribal Affairs Subcommittee. </a:t>
            </a:r>
            <a:endParaRPr lang="en-US" sz="1200" dirty="0"/>
          </a:p>
        </p:txBody>
      </p:sp>
      <p:pic>
        <p:nvPicPr>
          <p:cNvPr id="10" name="Picture 9">
            <a:extLst>
              <a:ext uri="{FF2B5EF4-FFF2-40B4-BE49-F238E27FC236}">
                <a16:creationId xmlns:a16="http://schemas.microsoft.com/office/drawing/2014/main" id="{B9A7CCA5-3A11-7B48-C1E2-F85ED6BE88C7}"/>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11058080" y="6431605"/>
            <a:ext cx="682045" cy="237295"/>
          </a:xfrm>
          <a:prstGeom prst="rect">
            <a:avLst/>
          </a:prstGeom>
        </p:spPr>
      </p:pic>
    </p:spTree>
    <p:extLst>
      <p:ext uri="{BB962C8B-B14F-4D97-AF65-F5344CB8AC3E}">
        <p14:creationId xmlns:p14="http://schemas.microsoft.com/office/powerpoint/2010/main" val="4202813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23" name="Group 2422">
            <a:extLst>
              <a:ext uri="{FF2B5EF4-FFF2-40B4-BE49-F238E27FC236}">
                <a16:creationId xmlns:a16="http://schemas.microsoft.com/office/drawing/2014/main" id="{1B9850A0-1CD2-A5E6-14D4-57879F07B4EA}"/>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90753E85-EB53-4742-D65D-716AC7EA8B3A}"/>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2" name="Triangle 231">
              <a:extLst>
                <a:ext uri="{FF2B5EF4-FFF2-40B4-BE49-F238E27FC236}">
                  <a16:creationId xmlns:a16="http://schemas.microsoft.com/office/drawing/2014/main" id="{46DBE090-9200-78A1-C313-389970FBF73D}"/>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7" name="Rectangle 336">
              <a:extLst>
                <a:ext uri="{FF2B5EF4-FFF2-40B4-BE49-F238E27FC236}">
                  <a16:creationId xmlns:a16="http://schemas.microsoft.com/office/drawing/2014/main" id="{5FE31556-9ABE-5F65-5D50-3F6AFABAB288}"/>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5" name="Rectangle 344">
              <a:extLst>
                <a:ext uri="{FF2B5EF4-FFF2-40B4-BE49-F238E27FC236}">
                  <a16:creationId xmlns:a16="http://schemas.microsoft.com/office/drawing/2014/main" id="{32FB9A0D-2145-FC51-7CF7-134162A8434F}"/>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6" name="Oval 345">
              <a:extLst>
                <a:ext uri="{FF2B5EF4-FFF2-40B4-BE49-F238E27FC236}">
                  <a16:creationId xmlns:a16="http://schemas.microsoft.com/office/drawing/2014/main" id="{B4EC3928-22F0-47EA-7420-60334953F74A}"/>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48" name="Straight Connector 347">
              <a:extLst>
                <a:ext uri="{FF2B5EF4-FFF2-40B4-BE49-F238E27FC236}">
                  <a16:creationId xmlns:a16="http://schemas.microsoft.com/office/drawing/2014/main" id="{F154FFA2-E138-9CB8-2824-1F545CA641C1}"/>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2F98FA68-5FC2-D489-7D14-8592C3DB6287}"/>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432FF075-9BC2-5C24-A670-7223F8DBD017}"/>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088CA3E5-A038-4208-3334-8DA5038E635D}"/>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7A2D7B18-5CF0-4589-F129-9AB8C5E47098}"/>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B3F7F1CB-515D-39E1-6650-BDECBDBECBBC}"/>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62CB1B8-B2C4-35BD-DDD5-01134085A839}"/>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255351DF-EBED-656C-ED73-9CE315AA803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1" name="Rectangle 360">
              <a:extLst>
                <a:ext uri="{FF2B5EF4-FFF2-40B4-BE49-F238E27FC236}">
                  <a16:creationId xmlns:a16="http://schemas.microsoft.com/office/drawing/2014/main" id="{BFAC6CE1-3443-F875-300F-7D0D66E117AD}"/>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2" name="Rectangle 361">
              <a:extLst>
                <a:ext uri="{FF2B5EF4-FFF2-40B4-BE49-F238E27FC236}">
                  <a16:creationId xmlns:a16="http://schemas.microsoft.com/office/drawing/2014/main" id="{380CCA68-A7CD-0246-16FC-9B21F84D23DA}"/>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5" name="Oval 364">
              <a:extLst>
                <a:ext uri="{FF2B5EF4-FFF2-40B4-BE49-F238E27FC236}">
                  <a16:creationId xmlns:a16="http://schemas.microsoft.com/office/drawing/2014/main" id="{08B5026B-D63C-5E2B-DE90-1A7084020F56}"/>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70" name="Straight Connector 369">
              <a:extLst>
                <a:ext uri="{FF2B5EF4-FFF2-40B4-BE49-F238E27FC236}">
                  <a16:creationId xmlns:a16="http://schemas.microsoft.com/office/drawing/2014/main" id="{41134A69-1731-D9A0-2936-82143BF3F68A}"/>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E6D0E0D8-4C8F-4C94-9568-E2A0E68D6A22}"/>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220DF153-6BC5-9079-A0A2-17A8B1B08B92}"/>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8F9D331C-B164-A352-5F3E-685454B36695}"/>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60C4A54-8BED-C3F7-F978-14E2F79EFE0B}"/>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1C462CE3-FFD4-0A66-B0A5-D77998072F67}"/>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5" name="Rectangle 384">
              <a:extLst>
                <a:ext uri="{FF2B5EF4-FFF2-40B4-BE49-F238E27FC236}">
                  <a16:creationId xmlns:a16="http://schemas.microsoft.com/office/drawing/2014/main" id="{D8A24507-57D2-030C-8A7B-7C89E45D26E1}"/>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6" name="Rectangle 385">
              <a:extLst>
                <a:ext uri="{FF2B5EF4-FFF2-40B4-BE49-F238E27FC236}">
                  <a16:creationId xmlns:a16="http://schemas.microsoft.com/office/drawing/2014/main" id="{0D28E15C-6ADF-8182-EBDA-741825BCDC23}"/>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7" name="Oval 386">
              <a:extLst>
                <a:ext uri="{FF2B5EF4-FFF2-40B4-BE49-F238E27FC236}">
                  <a16:creationId xmlns:a16="http://schemas.microsoft.com/office/drawing/2014/main" id="{476DC87C-5F17-ED05-0998-66BD1CC647D6}"/>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88" name="Straight Connector 387">
              <a:extLst>
                <a:ext uri="{FF2B5EF4-FFF2-40B4-BE49-F238E27FC236}">
                  <a16:creationId xmlns:a16="http://schemas.microsoft.com/office/drawing/2014/main" id="{2214211D-AC40-2BB5-A527-55C85975B8D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262EEA86-CB54-CE34-A965-2F8B3193F929}"/>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84531877-17EC-F21D-3CF4-BF1AA9FA259E}"/>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40F1A255-1701-9A8D-C160-17C69F3AF5D7}"/>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8E24A98D-7CA0-ADC3-A8F0-3F7FD06B6E5A}"/>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E4A9C2B5-5102-A36C-401B-2E89043F2B04}"/>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3" name="Triangle 442">
              <a:extLst>
                <a:ext uri="{FF2B5EF4-FFF2-40B4-BE49-F238E27FC236}">
                  <a16:creationId xmlns:a16="http://schemas.microsoft.com/office/drawing/2014/main" id="{133268D2-7E73-1BAC-A6F0-595661BEE112}"/>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4" name="Triangle 443">
              <a:extLst>
                <a:ext uri="{FF2B5EF4-FFF2-40B4-BE49-F238E27FC236}">
                  <a16:creationId xmlns:a16="http://schemas.microsoft.com/office/drawing/2014/main" id="{F82CAEC5-8FE4-604B-A710-F97563A920C1}"/>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5" name="Triangle 444">
              <a:extLst>
                <a:ext uri="{FF2B5EF4-FFF2-40B4-BE49-F238E27FC236}">
                  <a16:creationId xmlns:a16="http://schemas.microsoft.com/office/drawing/2014/main" id="{13CA6297-4134-B619-C3E1-3693645AAA29}"/>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6" name="Triangle 445">
              <a:extLst>
                <a:ext uri="{FF2B5EF4-FFF2-40B4-BE49-F238E27FC236}">
                  <a16:creationId xmlns:a16="http://schemas.microsoft.com/office/drawing/2014/main" id="{7CFEB8DE-4E66-E5AE-2035-8C63D7FFFE4C}"/>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7" name="Triangle 446">
              <a:extLst>
                <a:ext uri="{FF2B5EF4-FFF2-40B4-BE49-F238E27FC236}">
                  <a16:creationId xmlns:a16="http://schemas.microsoft.com/office/drawing/2014/main" id="{DD43EE17-4B04-4145-5FD2-7CBE610DF13D}"/>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0" name="Triangle 459">
              <a:extLst>
                <a:ext uri="{FF2B5EF4-FFF2-40B4-BE49-F238E27FC236}">
                  <a16:creationId xmlns:a16="http://schemas.microsoft.com/office/drawing/2014/main" id="{206C43BA-F111-3046-0648-B5A8A010EA19}"/>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1" name="Triangle 460">
              <a:extLst>
                <a:ext uri="{FF2B5EF4-FFF2-40B4-BE49-F238E27FC236}">
                  <a16:creationId xmlns:a16="http://schemas.microsoft.com/office/drawing/2014/main" id="{3B1E143F-0336-FAD3-B3A8-56E350D399E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2" name="Triangle 461">
              <a:extLst>
                <a:ext uri="{FF2B5EF4-FFF2-40B4-BE49-F238E27FC236}">
                  <a16:creationId xmlns:a16="http://schemas.microsoft.com/office/drawing/2014/main" id="{E3675398-3673-FBCF-ECE4-C7DB3FDA205C}"/>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3" name="Triangle 462">
              <a:extLst>
                <a:ext uri="{FF2B5EF4-FFF2-40B4-BE49-F238E27FC236}">
                  <a16:creationId xmlns:a16="http://schemas.microsoft.com/office/drawing/2014/main" id="{087C926B-A420-239D-E1D6-CDDCD127954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4" name="Triangle 463">
              <a:extLst>
                <a:ext uri="{FF2B5EF4-FFF2-40B4-BE49-F238E27FC236}">
                  <a16:creationId xmlns:a16="http://schemas.microsoft.com/office/drawing/2014/main" id="{FE2EE930-3F39-B1A2-A6DA-C7BCF3D3BC24}"/>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5" name="Triangle 464">
              <a:extLst>
                <a:ext uri="{FF2B5EF4-FFF2-40B4-BE49-F238E27FC236}">
                  <a16:creationId xmlns:a16="http://schemas.microsoft.com/office/drawing/2014/main" id="{8EB1201A-3D6E-6C80-418A-64BEB35BFEED}"/>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6" name="Triangle 465">
              <a:extLst>
                <a:ext uri="{FF2B5EF4-FFF2-40B4-BE49-F238E27FC236}">
                  <a16:creationId xmlns:a16="http://schemas.microsoft.com/office/drawing/2014/main" id="{FFA5C54E-CB37-61F7-7720-5A9198CC4650}"/>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7" name="Triangle 466">
              <a:extLst>
                <a:ext uri="{FF2B5EF4-FFF2-40B4-BE49-F238E27FC236}">
                  <a16:creationId xmlns:a16="http://schemas.microsoft.com/office/drawing/2014/main" id="{5673AFC9-093B-1423-CA61-F67BD8910425}"/>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8" name="Triangle 467">
              <a:extLst>
                <a:ext uri="{FF2B5EF4-FFF2-40B4-BE49-F238E27FC236}">
                  <a16:creationId xmlns:a16="http://schemas.microsoft.com/office/drawing/2014/main" id="{794A556D-606B-1BF8-9117-CD364159F4A4}"/>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9" name="Triangle 468">
              <a:extLst>
                <a:ext uri="{FF2B5EF4-FFF2-40B4-BE49-F238E27FC236}">
                  <a16:creationId xmlns:a16="http://schemas.microsoft.com/office/drawing/2014/main" id="{854EF73B-25C5-26C7-D4C1-48E38BE8CA79}"/>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0" name="Triangle 469">
              <a:extLst>
                <a:ext uri="{FF2B5EF4-FFF2-40B4-BE49-F238E27FC236}">
                  <a16:creationId xmlns:a16="http://schemas.microsoft.com/office/drawing/2014/main" id="{D725EEA2-3EA4-D21C-B495-A3724D2ECCCC}"/>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1" name="Triangle 470">
              <a:extLst>
                <a:ext uri="{FF2B5EF4-FFF2-40B4-BE49-F238E27FC236}">
                  <a16:creationId xmlns:a16="http://schemas.microsoft.com/office/drawing/2014/main" id="{3ED48B55-5FF6-1875-01AC-ECC90B580D2A}"/>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2" name="Triangle 471">
              <a:extLst>
                <a:ext uri="{FF2B5EF4-FFF2-40B4-BE49-F238E27FC236}">
                  <a16:creationId xmlns:a16="http://schemas.microsoft.com/office/drawing/2014/main" id="{8AEB2CA2-4818-EBF6-9D7F-24F623618D67}"/>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3" name="Triangle 472">
              <a:extLst>
                <a:ext uri="{FF2B5EF4-FFF2-40B4-BE49-F238E27FC236}">
                  <a16:creationId xmlns:a16="http://schemas.microsoft.com/office/drawing/2014/main" id="{DB4EEF9D-F5B8-D900-2D81-1E0EC0967E58}"/>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4" name="Triangle 473">
              <a:extLst>
                <a:ext uri="{FF2B5EF4-FFF2-40B4-BE49-F238E27FC236}">
                  <a16:creationId xmlns:a16="http://schemas.microsoft.com/office/drawing/2014/main" id="{00953DE1-CF4F-172B-DD7D-9AE61CFA6BF9}"/>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5" name="Triangle 474">
              <a:extLst>
                <a:ext uri="{FF2B5EF4-FFF2-40B4-BE49-F238E27FC236}">
                  <a16:creationId xmlns:a16="http://schemas.microsoft.com/office/drawing/2014/main" id="{09B75261-2BEF-95DC-BC2B-7F311AB630E9}"/>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5" name="Triangle 494">
              <a:extLst>
                <a:ext uri="{FF2B5EF4-FFF2-40B4-BE49-F238E27FC236}">
                  <a16:creationId xmlns:a16="http://schemas.microsoft.com/office/drawing/2014/main" id="{B0B8B871-8D11-244F-E768-C7B5B797DFF7}"/>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6" name="Triangle 495">
              <a:extLst>
                <a:ext uri="{FF2B5EF4-FFF2-40B4-BE49-F238E27FC236}">
                  <a16:creationId xmlns:a16="http://schemas.microsoft.com/office/drawing/2014/main" id="{21321126-AF49-EE6F-8BD6-E90D2C6A7908}"/>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7" name="Triangle 496">
              <a:extLst>
                <a:ext uri="{FF2B5EF4-FFF2-40B4-BE49-F238E27FC236}">
                  <a16:creationId xmlns:a16="http://schemas.microsoft.com/office/drawing/2014/main" id="{4E423E98-A956-3200-EE73-4D99954C1F83}"/>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8" name="Triangle 497">
              <a:extLst>
                <a:ext uri="{FF2B5EF4-FFF2-40B4-BE49-F238E27FC236}">
                  <a16:creationId xmlns:a16="http://schemas.microsoft.com/office/drawing/2014/main" id="{08D19B43-A3B9-5B31-767A-496C216143B7}"/>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9" name="Triangle 498">
              <a:extLst>
                <a:ext uri="{FF2B5EF4-FFF2-40B4-BE49-F238E27FC236}">
                  <a16:creationId xmlns:a16="http://schemas.microsoft.com/office/drawing/2014/main" id="{0EC6F99C-4A5E-26F5-2FA1-47E294CA429D}"/>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0" name="Triangle 499">
              <a:extLst>
                <a:ext uri="{FF2B5EF4-FFF2-40B4-BE49-F238E27FC236}">
                  <a16:creationId xmlns:a16="http://schemas.microsoft.com/office/drawing/2014/main" id="{6ECFD12C-2FDD-E5D4-81A4-76BEC531B48E}"/>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1" name="Triangle 500">
              <a:extLst>
                <a:ext uri="{FF2B5EF4-FFF2-40B4-BE49-F238E27FC236}">
                  <a16:creationId xmlns:a16="http://schemas.microsoft.com/office/drawing/2014/main" id="{417E3761-B837-F537-3D99-F5E7C3EA50B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2" name="Triangle 501">
              <a:extLst>
                <a:ext uri="{FF2B5EF4-FFF2-40B4-BE49-F238E27FC236}">
                  <a16:creationId xmlns:a16="http://schemas.microsoft.com/office/drawing/2014/main" id="{B813CDBE-A1CE-3032-F4CB-06B204B8A5E8}"/>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3" name="Triangle 502">
              <a:extLst>
                <a:ext uri="{FF2B5EF4-FFF2-40B4-BE49-F238E27FC236}">
                  <a16:creationId xmlns:a16="http://schemas.microsoft.com/office/drawing/2014/main" id="{5409B58F-4BFF-F425-E27A-6C0C4F7F7367}"/>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4" name="Triangle 503">
              <a:extLst>
                <a:ext uri="{FF2B5EF4-FFF2-40B4-BE49-F238E27FC236}">
                  <a16:creationId xmlns:a16="http://schemas.microsoft.com/office/drawing/2014/main" id="{3D0C8BDA-6195-5FAF-D2C5-CF5208931281}"/>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5" name="Triangle 504">
              <a:extLst>
                <a:ext uri="{FF2B5EF4-FFF2-40B4-BE49-F238E27FC236}">
                  <a16:creationId xmlns:a16="http://schemas.microsoft.com/office/drawing/2014/main" id="{FFEA4BB0-AEE5-F03E-455C-2CFFD3773215}"/>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6" name="Triangle 505">
              <a:extLst>
                <a:ext uri="{FF2B5EF4-FFF2-40B4-BE49-F238E27FC236}">
                  <a16:creationId xmlns:a16="http://schemas.microsoft.com/office/drawing/2014/main" id="{D68D5281-DF3C-7E19-6B5A-A7C406CD9687}"/>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7" name="Triangle 506">
              <a:extLst>
                <a:ext uri="{FF2B5EF4-FFF2-40B4-BE49-F238E27FC236}">
                  <a16:creationId xmlns:a16="http://schemas.microsoft.com/office/drawing/2014/main" id="{303B68BD-F791-3FF5-F92D-BD53F88CA2E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8" name="Triangle 507">
              <a:extLst>
                <a:ext uri="{FF2B5EF4-FFF2-40B4-BE49-F238E27FC236}">
                  <a16:creationId xmlns:a16="http://schemas.microsoft.com/office/drawing/2014/main" id="{62E0807A-9746-F531-FD06-8C2A88D0E9BA}"/>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9" name="Triangle 508">
              <a:extLst>
                <a:ext uri="{FF2B5EF4-FFF2-40B4-BE49-F238E27FC236}">
                  <a16:creationId xmlns:a16="http://schemas.microsoft.com/office/drawing/2014/main" id="{78686767-EDF6-55F5-ADD5-0815D0726E15}"/>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0" name="Triangle 509">
              <a:extLst>
                <a:ext uri="{FF2B5EF4-FFF2-40B4-BE49-F238E27FC236}">
                  <a16:creationId xmlns:a16="http://schemas.microsoft.com/office/drawing/2014/main" id="{ED0055B2-A3E1-86FE-42E6-F83E0277BD02}"/>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1" name="Triangle 510">
              <a:extLst>
                <a:ext uri="{FF2B5EF4-FFF2-40B4-BE49-F238E27FC236}">
                  <a16:creationId xmlns:a16="http://schemas.microsoft.com/office/drawing/2014/main" id="{13C6F10F-CC62-61B2-FC2E-4BD6DF4EA2A8}"/>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2" name="Triangle 511">
              <a:extLst>
                <a:ext uri="{FF2B5EF4-FFF2-40B4-BE49-F238E27FC236}">
                  <a16:creationId xmlns:a16="http://schemas.microsoft.com/office/drawing/2014/main" id="{EE630A0A-DDB0-2EAA-0CCC-8296B02DBAD8}"/>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3" name="Triangle 512">
              <a:extLst>
                <a:ext uri="{FF2B5EF4-FFF2-40B4-BE49-F238E27FC236}">
                  <a16:creationId xmlns:a16="http://schemas.microsoft.com/office/drawing/2014/main" id="{06CBF9EE-7702-93F0-2690-8F45C2F285D6}"/>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4" name="Triangle 513">
              <a:extLst>
                <a:ext uri="{FF2B5EF4-FFF2-40B4-BE49-F238E27FC236}">
                  <a16:creationId xmlns:a16="http://schemas.microsoft.com/office/drawing/2014/main" id="{1E49A369-6ED0-A1FD-DD38-5C671930CA15}"/>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5" name="Triangle 514">
              <a:extLst>
                <a:ext uri="{FF2B5EF4-FFF2-40B4-BE49-F238E27FC236}">
                  <a16:creationId xmlns:a16="http://schemas.microsoft.com/office/drawing/2014/main" id="{92625C68-F102-A797-DECD-3A2400FC7E26}"/>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6" name="Triangle 515">
              <a:extLst>
                <a:ext uri="{FF2B5EF4-FFF2-40B4-BE49-F238E27FC236}">
                  <a16:creationId xmlns:a16="http://schemas.microsoft.com/office/drawing/2014/main" id="{B0CA775F-8919-05C3-AD9F-DAA5EE23F1C2}"/>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7" name="Triangle 516">
              <a:extLst>
                <a:ext uri="{FF2B5EF4-FFF2-40B4-BE49-F238E27FC236}">
                  <a16:creationId xmlns:a16="http://schemas.microsoft.com/office/drawing/2014/main" id="{81F2DD04-44AD-F6AD-D05D-29FAAA491349}"/>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8" name="Triangle 517">
              <a:extLst>
                <a:ext uri="{FF2B5EF4-FFF2-40B4-BE49-F238E27FC236}">
                  <a16:creationId xmlns:a16="http://schemas.microsoft.com/office/drawing/2014/main" id="{69B40678-E936-2AEE-39CB-D1B255BD1162}"/>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9" name="Triangle 518">
              <a:extLst>
                <a:ext uri="{FF2B5EF4-FFF2-40B4-BE49-F238E27FC236}">
                  <a16:creationId xmlns:a16="http://schemas.microsoft.com/office/drawing/2014/main" id="{FB0D7B52-3F92-80CD-E137-7065119ACCA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0" name="Triangle 519">
              <a:extLst>
                <a:ext uri="{FF2B5EF4-FFF2-40B4-BE49-F238E27FC236}">
                  <a16:creationId xmlns:a16="http://schemas.microsoft.com/office/drawing/2014/main" id="{BA1D21DD-A6CF-E616-6F71-160E975656C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1" name="Triangle 520">
              <a:extLst>
                <a:ext uri="{FF2B5EF4-FFF2-40B4-BE49-F238E27FC236}">
                  <a16:creationId xmlns:a16="http://schemas.microsoft.com/office/drawing/2014/main" id="{DD9D60E9-6CA7-7B7D-BDD6-4080065A5177}"/>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2" name="Triangle 521">
              <a:extLst>
                <a:ext uri="{FF2B5EF4-FFF2-40B4-BE49-F238E27FC236}">
                  <a16:creationId xmlns:a16="http://schemas.microsoft.com/office/drawing/2014/main" id="{A9458623-2BF2-8CDF-17EE-F410682CB8AA}"/>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3" name="Triangle 522">
              <a:extLst>
                <a:ext uri="{FF2B5EF4-FFF2-40B4-BE49-F238E27FC236}">
                  <a16:creationId xmlns:a16="http://schemas.microsoft.com/office/drawing/2014/main" id="{3CA6F93C-4907-3EF4-F4BB-42B16132EBAC}"/>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4" name="Triangle 523">
              <a:extLst>
                <a:ext uri="{FF2B5EF4-FFF2-40B4-BE49-F238E27FC236}">
                  <a16:creationId xmlns:a16="http://schemas.microsoft.com/office/drawing/2014/main" id="{4FE81301-1BA7-02D2-1292-4069A7E84215}"/>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5" name="Triangle 524">
              <a:extLst>
                <a:ext uri="{FF2B5EF4-FFF2-40B4-BE49-F238E27FC236}">
                  <a16:creationId xmlns:a16="http://schemas.microsoft.com/office/drawing/2014/main" id="{6170FDD8-E1DA-49F9-F5CA-863390DD2CCE}"/>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6" name="Triangle 525">
              <a:extLst>
                <a:ext uri="{FF2B5EF4-FFF2-40B4-BE49-F238E27FC236}">
                  <a16:creationId xmlns:a16="http://schemas.microsoft.com/office/drawing/2014/main" id="{7D63B52D-D0AC-5D10-EC5A-6D62B7007F5B}"/>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7" name="Triangle 526">
              <a:extLst>
                <a:ext uri="{FF2B5EF4-FFF2-40B4-BE49-F238E27FC236}">
                  <a16:creationId xmlns:a16="http://schemas.microsoft.com/office/drawing/2014/main" id="{9361F2A5-0498-8F94-4C37-4D0EBD2958E6}"/>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8" name="Triangle 527">
              <a:extLst>
                <a:ext uri="{FF2B5EF4-FFF2-40B4-BE49-F238E27FC236}">
                  <a16:creationId xmlns:a16="http://schemas.microsoft.com/office/drawing/2014/main" id="{84159249-A579-5718-132B-980EEB0DCDCA}"/>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9" name="Triangle 528">
              <a:extLst>
                <a:ext uri="{FF2B5EF4-FFF2-40B4-BE49-F238E27FC236}">
                  <a16:creationId xmlns:a16="http://schemas.microsoft.com/office/drawing/2014/main" id="{A7E4915D-0A9D-F675-8808-80FB26C8E0AB}"/>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0" name="Triangle 529">
              <a:extLst>
                <a:ext uri="{FF2B5EF4-FFF2-40B4-BE49-F238E27FC236}">
                  <a16:creationId xmlns:a16="http://schemas.microsoft.com/office/drawing/2014/main" id="{B9CF90D0-EDFD-1E7A-F731-D6E174A29D4E}"/>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1" name="Triangle 530">
              <a:extLst>
                <a:ext uri="{FF2B5EF4-FFF2-40B4-BE49-F238E27FC236}">
                  <a16:creationId xmlns:a16="http://schemas.microsoft.com/office/drawing/2014/main" id="{945A1094-A8D4-F096-765A-FEB0F939CF0F}"/>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2" name="Triangle 531">
              <a:extLst>
                <a:ext uri="{FF2B5EF4-FFF2-40B4-BE49-F238E27FC236}">
                  <a16:creationId xmlns:a16="http://schemas.microsoft.com/office/drawing/2014/main" id="{AEBA9CD2-9A1F-C9B5-315E-17519D66D4B5}"/>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3" name="Triangle 532">
              <a:extLst>
                <a:ext uri="{FF2B5EF4-FFF2-40B4-BE49-F238E27FC236}">
                  <a16:creationId xmlns:a16="http://schemas.microsoft.com/office/drawing/2014/main" id="{A709C65B-3C4D-1C3E-66A9-65CCA534E89B}"/>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4" name="Triangle 533">
              <a:extLst>
                <a:ext uri="{FF2B5EF4-FFF2-40B4-BE49-F238E27FC236}">
                  <a16:creationId xmlns:a16="http://schemas.microsoft.com/office/drawing/2014/main" id="{1F8050BC-C798-1B21-22A2-2970D9D99BE9}"/>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5" name="Triangle 534">
              <a:extLst>
                <a:ext uri="{FF2B5EF4-FFF2-40B4-BE49-F238E27FC236}">
                  <a16:creationId xmlns:a16="http://schemas.microsoft.com/office/drawing/2014/main" id="{087ECC5A-6A3C-5332-58FC-A0B817772AEA}"/>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6" name="Triangle 535">
              <a:extLst>
                <a:ext uri="{FF2B5EF4-FFF2-40B4-BE49-F238E27FC236}">
                  <a16:creationId xmlns:a16="http://schemas.microsoft.com/office/drawing/2014/main" id="{CEA4C966-11D7-455F-6BE7-F7A521A68F0C}"/>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7" name="Triangle 536">
              <a:extLst>
                <a:ext uri="{FF2B5EF4-FFF2-40B4-BE49-F238E27FC236}">
                  <a16:creationId xmlns:a16="http://schemas.microsoft.com/office/drawing/2014/main" id="{C259271A-FB5A-B398-643C-537C48518C7A}"/>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8" name="Triangle 537">
              <a:extLst>
                <a:ext uri="{FF2B5EF4-FFF2-40B4-BE49-F238E27FC236}">
                  <a16:creationId xmlns:a16="http://schemas.microsoft.com/office/drawing/2014/main" id="{E990350A-BFB0-43C8-4AC9-848DEC3506D0}"/>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9" name="Triangle 538">
              <a:extLst>
                <a:ext uri="{FF2B5EF4-FFF2-40B4-BE49-F238E27FC236}">
                  <a16:creationId xmlns:a16="http://schemas.microsoft.com/office/drawing/2014/main" id="{C370DDF3-49AC-AAD1-9258-71A355A05303}"/>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0" name="Triangle 539">
              <a:extLst>
                <a:ext uri="{FF2B5EF4-FFF2-40B4-BE49-F238E27FC236}">
                  <a16:creationId xmlns:a16="http://schemas.microsoft.com/office/drawing/2014/main" id="{52C7E97A-7159-44AB-CB52-C90964EDCDCA}"/>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1" name="Triangle 540">
              <a:extLst>
                <a:ext uri="{FF2B5EF4-FFF2-40B4-BE49-F238E27FC236}">
                  <a16:creationId xmlns:a16="http://schemas.microsoft.com/office/drawing/2014/main" id="{73F44186-913F-9552-77DB-963B1E006B85}"/>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2" name="Triangle 541">
              <a:extLst>
                <a:ext uri="{FF2B5EF4-FFF2-40B4-BE49-F238E27FC236}">
                  <a16:creationId xmlns:a16="http://schemas.microsoft.com/office/drawing/2014/main" id="{C9DD9253-5214-E17B-058B-7CD642724457}"/>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3" name="Triangle 542">
              <a:extLst>
                <a:ext uri="{FF2B5EF4-FFF2-40B4-BE49-F238E27FC236}">
                  <a16:creationId xmlns:a16="http://schemas.microsoft.com/office/drawing/2014/main" id="{718E6815-29BE-24F1-0BB7-E5A31C370940}"/>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4" name="Triangle 543">
              <a:extLst>
                <a:ext uri="{FF2B5EF4-FFF2-40B4-BE49-F238E27FC236}">
                  <a16:creationId xmlns:a16="http://schemas.microsoft.com/office/drawing/2014/main" id="{0EC263E4-ADE9-F81D-A87F-909EEA23F103}"/>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5" name="Triangle 544">
              <a:extLst>
                <a:ext uri="{FF2B5EF4-FFF2-40B4-BE49-F238E27FC236}">
                  <a16:creationId xmlns:a16="http://schemas.microsoft.com/office/drawing/2014/main" id="{3808FD15-09A9-109F-AEF8-C6FF7E6AF108}"/>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6" name="Triangle 545">
              <a:extLst>
                <a:ext uri="{FF2B5EF4-FFF2-40B4-BE49-F238E27FC236}">
                  <a16:creationId xmlns:a16="http://schemas.microsoft.com/office/drawing/2014/main" id="{56EC3068-8068-DA7E-DF1A-C2E8A0A2C3D2}"/>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7" name="Triangle 546">
              <a:extLst>
                <a:ext uri="{FF2B5EF4-FFF2-40B4-BE49-F238E27FC236}">
                  <a16:creationId xmlns:a16="http://schemas.microsoft.com/office/drawing/2014/main" id="{013CBFF2-1FC8-7EA0-3E8E-98A9DCDA1B98}"/>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8" name="Triangle 547">
              <a:extLst>
                <a:ext uri="{FF2B5EF4-FFF2-40B4-BE49-F238E27FC236}">
                  <a16:creationId xmlns:a16="http://schemas.microsoft.com/office/drawing/2014/main" id="{9A8DC696-B62B-8F56-9114-90EE1460C77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9" name="Triangle 548">
              <a:extLst>
                <a:ext uri="{FF2B5EF4-FFF2-40B4-BE49-F238E27FC236}">
                  <a16:creationId xmlns:a16="http://schemas.microsoft.com/office/drawing/2014/main" id="{8D0D488F-5DD8-7A3C-B84D-D74BF32061A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0" name="Triangle 549">
              <a:extLst>
                <a:ext uri="{FF2B5EF4-FFF2-40B4-BE49-F238E27FC236}">
                  <a16:creationId xmlns:a16="http://schemas.microsoft.com/office/drawing/2014/main" id="{91E0988E-F6E7-CDD7-EFAA-2E7EA6ADE495}"/>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1" name="Triangle 550">
              <a:extLst>
                <a:ext uri="{FF2B5EF4-FFF2-40B4-BE49-F238E27FC236}">
                  <a16:creationId xmlns:a16="http://schemas.microsoft.com/office/drawing/2014/main" id="{188E9079-F39B-8135-186F-684FB587C992}"/>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2" name="Triangle 551">
              <a:extLst>
                <a:ext uri="{FF2B5EF4-FFF2-40B4-BE49-F238E27FC236}">
                  <a16:creationId xmlns:a16="http://schemas.microsoft.com/office/drawing/2014/main" id="{F7F24BB8-270A-6763-D778-0EA7873009C8}"/>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3" name="Triangle 552">
              <a:extLst>
                <a:ext uri="{FF2B5EF4-FFF2-40B4-BE49-F238E27FC236}">
                  <a16:creationId xmlns:a16="http://schemas.microsoft.com/office/drawing/2014/main" id="{D29852FD-57E1-C94B-21F9-FA11CD4F6307}"/>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4" name="Triangle 553">
              <a:extLst>
                <a:ext uri="{FF2B5EF4-FFF2-40B4-BE49-F238E27FC236}">
                  <a16:creationId xmlns:a16="http://schemas.microsoft.com/office/drawing/2014/main" id="{628D46D1-CDA9-F098-376E-F54DAB5BF67A}"/>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5" name="Triangle 554">
              <a:extLst>
                <a:ext uri="{FF2B5EF4-FFF2-40B4-BE49-F238E27FC236}">
                  <a16:creationId xmlns:a16="http://schemas.microsoft.com/office/drawing/2014/main" id="{AFAFDE95-48DB-2603-36DC-A51C35160E3A}"/>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6" name="Triangle 555">
              <a:extLst>
                <a:ext uri="{FF2B5EF4-FFF2-40B4-BE49-F238E27FC236}">
                  <a16:creationId xmlns:a16="http://schemas.microsoft.com/office/drawing/2014/main" id="{0FC73650-0014-C03F-126E-802660B1BD36}"/>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7" name="Triangle 556">
              <a:extLst>
                <a:ext uri="{FF2B5EF4-FFF2-40B4-BE49-F238E27FC236}">
                  <a16:creationId xmlns:a16="http://schemas.microsoft.com/office/drawing/2014/main" id="{E5E7A876-9137-9F4D-ABD7-43BBBD17E115}"/>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8" name="Triangle 557">
              <a:extLst>
                <a:ext uri="{FF2B5EF4-FFF2-40B4-BE49-F238E27FC236}">
                  <a16:creationId xmlns:a16="http://schemas.microsoft.com/office/drawing/2014/main" id="{774BCB44-C09C-0B28-40B5-814F9C38ED0F}"/>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9" name="Triangle 558">
              <a:extLst>
                <a:ext uri="{FF2B5EF4-FFF2-40B4-BE49-F238E27FC236}">
                  <a16:creationId xmlns:a16="http://schemas.microsoft.com/office/drawing/2014/main" id="{F516128F-CB30-DD3A-F8E6-69683D514815}"/>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0" name="Triangle 559">
              <a:extLst>
                <a:ext uri="{FF2B5EF4-FFF2-40B4-BE49-F238E27FC236}">
                  <a16:creationId xmlns:a16="http://schemas.microsoft.com/office/drawing/2014/main" id="{A9F44691-EFA5-8EAA-EAD1-63663A979740}"/>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1" name="Triangle 560">
              <a:extLst>
                <a:ext uri="{FF2B5EF4-FFF2-40B4-BE49-F238E27FC236}">
                  <a16:creationId xmlns:a16="http://schemas.microsoft.com/office/drawing/2014/main" id="{D3F5C3DB-1FBF-0113-557B-460394489231}"/>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2" name="Triangle 561">
              <a:extLst>
                <a:ext uri="{FF2B5EF4-FFF2-40B4-BE49-F238E27FC236}">
                  <a16:creationId xmlns:a16="http://schemas.microsoft.com/office/drawing/2014/main" id="{2A41801D-E848-4E72-F4C8-90BC6170C5F6}"/>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3" name="Triangle 562">
              <a:extLst>
                <a:ext uri="{FF2B5EF4-FFF2-40B4-BE49-F238E27FC236}">
                  <a16:creationId xmlns:a16="http://schemas.microsoft.com/office/drawing/2014/main" id="{C174BDEF-6BDB-7292-00D5-3ED3AA4CBE5F}"/>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4" name="Triangle 563">
              <a:extLst>
                <a:ext uri="{FF2B5EF4-FFF2-40B4-BE49-F238E27FC236}">
                  <a16:creationId xmlns:a16="http://schemas.microsoft.com/office/drawing/2014/main" id="{6B7473F6-4F6F-FCEB-C6D6-6B5CCB754299}"/>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5" name="Triangle 564">
              <a:extLst>
                <a:ext uri="{FF2B5EF4-FFF2-40B4-BE49-F238E27FC236}">
                  <a16:creationId xmlns:a16="http://schemas.microsoft.com/office/drawing/2014/main" id="{D7F72DCB-D0FD-636A-C462-49D5F2F81790}"/>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6" name="Triangle 565">
              <a:extLst>
                <a:ext uri="{FF2B5EF4-FFF2-40B4-BE49-F238E27FC236}">
                  <a16:creationId xmlns:a16="http://schemas.microsoft.com/office/drawing/2014/main" id="{A9F49778-2007-FB1A-41B9-FB272A8705CA}"/>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7" name="Triangle 566">
              <a:extLst>
                <a:ext uri="{FF2B5EF4-FFF2-40B4-BE49-F238E27FC236}">
                  <a16:creationId xmlns:a16="http://schemas.microsoft.com/office/drawing/2014/main" id="{631D4DDE-16CE-25A6-53A6-7BED16A162F8}"/>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8" name="Triangle 567">
              <a:extLst>
                <a:ext uri="{FF2B5EF4-FFF2-40B4-BE49-F238E27FC236}">
                  <a16:creationId xmlns:a16="http://schemas.microsoft.com/office/drawing/2014/main" id="{C5405A22-E317-27F1-DBE9-AEEC2616B336}"/>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9" name="Triangle 568">
              <a:extLst>
                <a:ext uri="{FF2B5EF4-FFF2-40B4-BE49-F238E27FC236}">
                  <a16:creationId xmlns:a16="http://schemas.microsoft.com/office/drawing/2014/main" id="{DE399C9D-28F0-0037-C857-500403599DE3}"/>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0" name="Triangle 569">
              <a:extLst>
                <a:ext uri="{FF2B5EF4-FFF2-40B4-BE49-F238E27FC236}">
                  <a16:creationId xmlns:a16="http://schemas.microsoft.com/office/drawing/2014/main" id="{281BBDF9-EBAF-1BD4-64EB-1B582C2DE32F}"/>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1" name="Triangle 570">
              <a:extLst>
                <a:ext uri="{FF2B5EF4-FFF2-40B4-BE49-F238E27FC236}">
                  <a16:creationId xmlns:a16="http://schemas.microsoft.com/office/drawing/2014/main" id="{839278D4-1A2E-F39C-87F5-ACD53B03FC3F}"/>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2" name="Triangle 571">
              <a:extLst>
                <a:ext uri="{FF2B5EF4-FFF2-40B4-BE49-F238E27FC236}">
                  <a16:creationId xmlns:a16="http://schemas.microsoft.com/office/drawing/2014/main" id="{F2C581F9-7ED9-D7F2-D567-44EDAFE72861}"/>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3" name="Triangle 572">
              <a:extLst>
                <a:ext uri="{FF2B5EF4-FFF2-40B4-BE49-F238E27FC236}">
                  <a16:creationId xmlns:a16="http://schemas.microsoft.com/office/drawing/2014/main" id="{877FC375-84AD-34CC-A934-74618AF5996F}"/>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4" name="Triangle 573">
              <a:extLst>
                <a:ext uri="{FF2B5EF4-FFF2-40B4-BE49-F238E27FC236}">
                  <a16:creationId xmlns:a16="http://schemas.microsoft.com/office/drawing/2014/main" id="{48B73FEC-1A0D-77B3-D942-BE0942B77EE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5" name="Triangle 574">
              <a:extLst>
                <a:ext uri="{FF2B5EF4-FFF2-40B4-BE49-F238E27FC236}">
                  <a16:creationId xmlns:a16="http://schemas.microsoft.com/office/drawing/2014/main" id="{B6E3EC97-75DD-BE84-A0A8-821616395853}"/>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6" name="Triangle 575">
              <a:extLst>
                <a:ext uri="{FF2B5EF4-FFF2-40B4-BE49-F238E27FC236}">
                  <a16:creationId xmlns:a16="http://schemas.microsoft.com/office/drawing/2014/main" id="{79F2A4EF-5669-CBA7-2847-546FCE82A808}"/>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7" name="Triangle 576">
              <a:extLst>
                <a:ext uri="{FF2B5EF4-FFF2-40B4-BE49-F238E27FC236}">
                  <a16:creationId xmlns:a16="http://schemas.microsoft.com/office/drawing/2014/main" id="{425C7005-BA22-CB35-6B53-312CA2E9D114}"/>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8" name="Triangle 577">
              <a:extLst>
                <a:ext uri="{FF2B5EF4-FFF2-40B4-BE49-F238E27FC236}">
                  <a16:creationId xmlns:a16="http://schemas.microsoft.com/office/drawing/2014/main" id="{A9020B3C-1D6B-A55A-1128-C05E821053E5}"/>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9" name="Triangle 578">
              <a:extLst>
                <a:ext uri="{FF2B5EF4-FFF2-40B4-BE49-F238E27FC236}">
                  <a16:creationId xmlns:a16="http://schemas.microsoft.com/office/drawing/2014/main" id="{AA494328-247A-9201-57AB-50DBD6CFD186}"/>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0" name="Triangle 579">
              <a:extLst>
                <a:ext uri="{FF2B5EF4-FFF2-40B4-BE49-F238E27FC236}">
                  <a16:creationId xmlns:a16="http://schemas.microsoft.com/office/drawing/2014/main" id="{BC5FC162-D1C2-69BF-0EB1-FDBB87E8D5E6}"/>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1" name="Triangle 580">
              <a:extLst>
                <a:ext uri="{FF2B5EF4-FFF2-40B4-BE49-F238E27FC236}">
                  <a16:creationId xmlns:a16="http://schemas.microsoft.com/office/drawing/2014/main" id="{40C43347-5A8F-3DEF-E3FF-1475D3384DD7}"/>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2" name="Triangle 581">
              <a:extLst>
                <a:ext uri="{FF2B5EF4-FFF2-40B4-BE49-F238E27FC236}">
                  <a16:creationId xmlns:a16="http://schemas.microsoft.com/office/drawing/2014/main" id="{9FB7B0F1-6773-475C-D50B-B51D697915D4}"/>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3" name="Triangle 582">
              <a:extLst>
                <a:ext uri="{FF2B5EF4-FFF2-40B4-BE49-F238E27FC236}">
                  <a16:creationId xmlns:a16="http://schemas.microsoft.com/office/drawing/2014/main" id="{B728E549-E8CD-D7A2-B018-3A1AD3963836}"/>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4" name="Triangle 583">
              <a:extLst>
                <a:ext uri="{FF2B5EF4-FFF2-40B4-BE49-F238E27FC236}">
                  <a16:creationId xmlns:a16="http://schemas.microsoft.com/office/drawing/2014/main" id="{D0BF6B6F-C322-A6B7-5E0D-6468DDC49E1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5" name="Triangle 584">
              <a:extLst>
                <a:ext uri="{FF2B5EF4-FFF2-40B4-BE49-F238E27FC236}">
                  <a16:creationId xmlns:a16="http://schemas.microsoft.com/office/drawing/2014/main" id="{F4DA690E-69AE-C7BD-5F46-C459AC978833}"/>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6" name="Triangle 585">
              <a:extLst>
                <a:ext uri="{FF2B5EF4-FFF2-40B4-BE49-F238E27FC236}">
                  <a16:creationId xmlns:a16="http://schemas.microsoft.com/office/drawing/2014/main" id="{3F7E9425-F6AE-5DD0-5123-782AFF2AD7F2}"/>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7" name="Triangle 586">
              <a:extLst>
                <a:ext uri="{FF2B5EF4-FFF2-40B4-BE49-F238E27FC236}">
                  <a16:creationId xmlns:a16="http://schemas.microsoft.com/office/drawing/2014/main" id="{9E31B5EB-B61B-4E32-64FD-179FE49372E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8" name="Triangle 587">
              <a:extLst>
                <a:ext uri="{FF2B5EF4-FFF2-40B4-BE49-F238E27FC236}">
                  <a16:creationId xmlns:a16="http://schemas.microsoft.com/office/drawing/2014/main" id="{AF7F9DBD-E6F9-DDBB-9BEE-34EA6AD2198C}"/>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9" name="Triangle 588">
              <a:extLst>
                <a:ext uri="{FF2B5EF4-FFF2-40B4-BE49-F238E27FC236}">
                  <a16:creationId xmlns:a16="http://schemas.microsoft.com/office/drawing/2014/main" id="{8886E7FA-BF6C-53C8-D56D-795BD70A481C}"/>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0" name="Triangle 589">
              <a:extLst>
                <a:ext uri="{FF2B5EF4-FFF2-40B4-BE49-F238E27FC236}">
                  <a16:creationId xmlns:a16="http://schemas.microsoft.com/office/drawing/2014/main" id="{447B93F0-2EBE-5F8B-1096-625227494A6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1" name="Triangle 590">
              <a:extLst>
                <a:ext uri="{FF2B5EF4-FFF2-40B4-BE49-F238E27FC236}">
                  <a16:creationId xmlns:a16="http://schemas.microsoft.com/office/drawing/2014/main" id="{88F8981E-4FFC-E74D-63E8-58A4144F7B23}"/>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2" name="Triangle 591">
              <a:extLst>
                <a:ext uri="{FF2B5EF4-FFF2-40B4-BE49-F238E27FC236}">
                  <a16:creationId xmlns:a16="http://schemas.microsoft.com/office/drawing/2014/main" id="{C3DD728C-4021-F09C-9AEE-553EDDAD35DC}"/>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3" name="Triangle 592">
              <a:extLst>
                <a:ext uri="{FF2B5EF4-FFF2-40B4-BE49-F238E27FC236}">
                  <a16:creationId xmlns:a16="http://schemas.microsoft.com/office/drawing/2014/main" id="{1D557385-951F-A8BD-345F-6338FAB0593E}"/>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4" name="Triangle 593">
              <a:extLst>
                <a:ext uri="{FF2B5EF4-FFF2-40B4-BE49-F238E27FC236}">
                  <a16:creationId xmlns:a16="http://schemas.microsoft.com/office/drawing/2014/main" id="{D48740B2-69DC-9702-5EB4-B433A4C70EB8}"/>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5" name="Triangle 594">
              <a:extLst>
                <a:ext uri="{FF2B5EF4-FFF2-40B4-BE49-F238E27FC236}">
                  <a16:creationId xmlns:a16="http://schemas.microsoft.com/office/drawing/2014/main" id="{0DBB5FFE-8ED7-E043-4523-C87B1A0E7757}"/>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6" name="Triangle 595">
              <a:extLst>
                <a:ext uri="{FF2B5EF4-FFF2-40B4-BE49-F238E27FC236}">
                  <a16:creationId xmlns:a16="http://schemas.microsoft.com/office/drawing/2014/main" id="{60DC6720-7392-1D49-5E42-1ECF8F10E01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7" name="Triangle 596">
              <a:extLst>
                <a:ext uri="{FF2B5EF4-FFF2-40B4-BE49-F238E27FC236}">
                  <a16:creationId xmlns:a16="http://schemas.microsoft.com/office/drawing/2014/main" id="{728849BC-D9A9-DDB8-134B-0775E28DAD87}"/>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8" name="Triangle 597">
              <a:extLst>
                <a:ext uri="{FF2B5EF4-FFF2-40B4-BE49-F238E27FC236}">
                  <a16:creationId xmlns:a16="http://schemas.microsoft.com/office/drawing/2014/main" id="{CAA9372A-3E50-44C3-2C28-7D5C6A545DB7}"/>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9" name="Triangle 598">
              <a:extLst>
                <a:ext uri="{FF2B5EF4-FFF2-40B4-BE49-F238E27FC236}">
                  <a16:creationId xmlns:a16="http://schemas.microsoft.com/office/drawing/2014/main" id="{8C59CF8D-876C-012C-C4F4-F8079585EBFF}"/>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0" name="Triangle 599">
              <a:extLst>
                <a:ext uri="{FF2B5EF4-FFF2-40B4-BE49-F238E27FC236}">
                  <a16:creationId xmlns:a16="http://schemas.microsoft.com/office/drawing/2014/main" id="{120D7BE5-64DC-85BC-295E-135206F07608}"/>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1" name="Triangle 600">
              <a:extLst>
                <a:ext uri="{FF2B5EF4-FFF2-40B4-BE49-F238E27FC236}">
                  <a16:creationId xmlns:a16="http://schemas.microsoft.com/office/drawing/2014/main" id="{2E831134-0875-4FF6-3F3D-986CFDE5935B}"/>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2" name="Triangle 601">
              <a:extLst>
                <a:ext uri="{FF2B5EF4-FFF2-40B4-BE49-F238E27FC236}">
                  <a16:creationId xmlns:a16="http://schemas.microsoft.com/office/drawing/2014/main" id="{4CF53400-D9A1-B635-20E0-C0846E02B4A0}"/>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3" name="Triangle 602">
              <a:extLst>
                <a:ext uri="{FF2B5EF4-FFF2-40B4-BE49-F238E27FC236}">
                  <a16:creationId xmlns:a16="http://schemas.microsoft.com/office/drawing/2014/main" id="{230EA743-A2CB-2AF0-730C-39DDCB0CF91F}"/>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4" name="Triangle 603">
              <a:extLst>
                <a:ext uri="{FF2B5EF4-FFF2-40B4-BE49-F238E27FC236}">
                  <a16:creationId xmlns:a16="http://schemas.microsoft.com/office/drawing/2014/main" id="{28294C7E-66E7-312C-A74F-8E7C7A27FB76}"/>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5" name="Triangle 604">
              <a:extLst>
                <a:ext uri="{FF2B5EF4-FFF2-40B4-BE49-F238E27FC236}">
                  <a16:creationId xmlns:a16="http://schemas.microsoft.com/office/drawing/2014/main" id="{ED40275A-A5A5-5BB3-ABF2-FFDF5F6590D1}"/>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6" name="Triangle 605">
              <a:extLst>
                <a:ext uri="{FF2B5EF4-FFF2-40B4-BE49-F238E27FC236}">
                  <a16:creationId xmlns:a16="http://schemas.microsoft.com/office/drawing/2014/main" id="{C6695274-47B0-83F1-0299-AF174149A9B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7" name="Triangle 606">
              <a:extLst>
                <a:ext uri="{FF2B5EF4-FFF2-40B4-BE49-F238E27FC236}">
                  <a16:creationId xmlns:a16="http://schemas.microsoft.com/office/drawing/2014/main" id="{99D6A836-E30A-396D-0D0D-691A5E89037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8" name="Triangle 607">
              <a:extLst>
                <a:ext uri="{FF2B5EF4-FFF2-40B4-BE49-F238E27FC236}">
                  <a16:creationId xmlns:a16="http://schemas.microsoft.com/office/drawing/2014/main" id="{A98A4A52-92F5-EAE5-AB48-018ED7876D0B}"/>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9" name="Triangle 608">
              <a:extLst>
                <a:ext uri="{FF2B5EF4-FFF2-40B4-BE49-F238E27FC236}">
                  <a16:creationId xmlns:a16="http://schemas.microsoft.com/office/drawing/2014/main" id="{D246F20C-90D0-110A-DEFA-62C14401C8DF}"/>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0" name="Triangle 609">
              <a:extLst>
                <a:ext uri="{FF2B5EF4-FFF2-40B4-BE49-F238E27FC236}">
                  <a16:creationId xmlns:a16="http://schemas.microsoft.com/office/drawing/2014/main" id="{18180CB9-3526-1AE3-0C96-BBCA056D67E3}"/>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1" name="Triangle 610">
              <a:extLst>
                <a:ext uri="{FF2B5EF4-FFF2-40B4-BE49-F238E27FC236}">
                  <a16:creationId xmlns:a16="http://schemas.microsoft.com/office/drawing/2014/main" id="{0B15BE9A-B6C4-FB39-5D2E-08027E5E724C}"/>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2" name="Triangle 611">
              <a:extLst>
                <a:ext uri="{FF2B5EF4-FFF2-40B4-BE49-F238E27FC236}">
                  <a16:creationId xmlns:a16="http://schemas.microsoft.com/office/drawing/2014/main" id="{87DBDD43-DB4E-A8A9-0B44-090AEB0FF65D}"/>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5" name="Triangle 904">
              <a:extLst>
                <a:ext uri="{FF2B5EF4-FFF2-40B4-BE49-F238E27FC236}">
                  <a16:creationId xmlns:a16="http://schemas.microsoft.com/office/drawing/2014/main" id="{2D072000-0F12-64F0-FD58-5E6AFE01B91A}"/>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6" name="Triangle 905">
              <a:extLst>
                <a:ext uri="{FF2B5EF4-FFF2-40B4-BE49-F238E27FC236}">
                  <a16:creationId xmlns:a16="http://schemas.microsoft.com/office/drawing/2014/main" id="{8886CA9A-7489-4E6C-4068-043AC35E605C}"/>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7" name="Triangle 906">
              <a:extLst>
                <a:ext uri="{FF2B5EF4-FFF2-40B4-BE49-F238E27FC236}">
                  <a16:creationId xmlns:a16="http://schemas.microsoft.com/office/drawing/2014/main" id="{1463A76B-F9C5-A399-76CA-180B6251333F}"/>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8" name="Triangle 907">
              <a:extLst>
                <a:ext uri="{FF2B5EF4-FFF2-40B4-BE49-F238E27FC236}">
                  <a16:creationId xmlns:a16="http://schemas.microsoft.com/office/drawing/2014/main" id="{CE8D6A7D-3881-56EF-0A16-6D3417574A76}"/>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9" name="Triangle 908">
              <a:extLst>
                <a:ext uri="{FF2B5EF4-FFF2-40B4-BE49-F238E27FC236}">
                  <a16:creationId xmlns:a16="http://schemas.microsoft.com/office/drawing/2014/main" id="{D3D0CD1F-8052-8718-F290-E3656F348421}"/>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0" name="Triangle 909">
              <a:extLst>
                <a:ext uri="{FF2B5EF4-FFF2-40B4-BE49-F238E27FC236}">
                  <a16:creationId xmlns:a16="http://schemas.microsoft.com/office/drawing/2014/main" id="{443BC229-AAC4-20B5-434E-B7C9600BC190}"/>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1" name="Triangle 910">
              <a:extLst>
                <a:ext uri="{FF2B5EF4-FFF2-40B4-BE49-F238E27FC236}">
                  <a16:creationId xmlns:a16="http://schemas.microsoft.com/office/drawing/2014/main" id="{684FD211-7B07-C6EA-C4C3-C9D03C3DDD45}"/>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2" name="Triangle 911">
              <a:extLst>
                <a:ext uri="{FF2B5EF4-FFF2-40B4-BE49-F238E27FC236}">
                  <a16:creationId xmlns:a16="http://schemas.microsoft.com/office/drawing/2014/main" id="{E6A2CC52-70A3-3A13-35CB-0C9CAA189A36}"/>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3" name="Triangle 912">
              <a:extLst>
                <a:ext uri="{FF2B5EF4-FFF2-40B4-BE49-F238E27FC236}">
                  <a16:creationId xmlns:a16="http://schemas.microsoft.com/office/drawing/2014/main" id="{D20DCD60-2425-B06C-1BE5-82554A8DF514}"/>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4" name="Triangle 913">
              <a:extLst>
                <a:ext uri="{FF2B5EF4-FFF2-40B4-BE49-F238E27FC236}">
                  <a16:creationId xmlns:a16="http://schemas.microsoft.com/office/drawing/2014/main" id="{BC09251B-677A-554F-6F38-DD980582E557}"/>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5" name="Triangle 914">
              <a:extLst>
                <a:ext uri="{FF2B5EF4-FFF2-40B4-BE49-F238E27FC236}">
                  <a16:creationId xmlns:a16="http://schemas.microsoft.com/office/drawing/2014/main" id="{A3685D34-1EBA-961D-CF6D-F8E75442D62D}"/>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6" name="Triangle 915">
              <a:extLst>
                <a:ext uri="{FF2B5EF4-FFF2-40B4-BE49-F238E27FC236}">
                  <a16:creationId xmlns:a16="http://schemas.microsoft.com/office/drawing/2014/main" id="{4B35912B-899E-F8F4-EB6E-B2EEF767C949}"/>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7" name="Triangle 916">
              <a:extLst>
                <a:ext uri="{FF2B5EF4-FFF2-40B4-BE49-F238E27FC236}">
                  <a16:creationId xmlns:a16="http://schemas.microsoft.com/office/drawing/2014/main" id="{2D2586D8-D242-3978-FD4C-352E46BFE2F8}"/>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8" name="Triangle 917">
              <a:extLst>
                <a:ext uri="{FF2B5EF4-FFF2-40B4-BE49-F238E27FC236}">
                  <a16:creationId xmlns:a16="http://schemas.microsoft.com/office/drawing/2014/main" id="{DDD79BC2-6A46-EC62-0ECB-DBAFE8BF103A}"/>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9" name="Triangle 918">
              <a:extLst>
                <a:ext uri="{FF2B5EF4-FFF2-40B4-BE49-F238E27FC236}">
                  <a16:creationId xmlns:a16="http://schemas.microsoft.com/office/drawing/2014/main" id="{DA218C39-C696-C5F9-99EC-E7E2CE0E8DC7}"/>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0" name="Triangle 919">
              <a:extLst>
                <a:ext uri="{FF2B5EF4-FFF2-40B4-BE49-F238E27FC236}">
                  <a16:creationId xmlns:a16="http://schemas.microsoft.com/office/drawing/2014/main" id="{E441CD2C-B981-1D3C-8257-8115E64F991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1" name="Triangle 920">
              <a:extLst>
                <a:ext uri="{FF2B5EF4-FFF2-40B4-BE49-F238E27FC236}">
                  <a16:creationId xmlns:a16="http://schemas.microsoft.com/office/drawing/2014/main" id="{24671C1A-66E9-FDA6-4EBE-B03BC58EE1BA}"/>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 name="Triangle 921">
              <a:extLst>
                <a:ext uri="{FF2B5EF4-FFF2-40B4-BE49-F238E27FC236}">
                  <a16:creationId xmlns:a16="http://schemas.microsoft.com/office/drawing/2014/main" id="{7EDC2755-74BE-E60D-DA23-91CD27C48FED}"/>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3" name="Triangle 922">
              <a:extLst>
                <a:ext uri="{FF2B5EF4-FFF2-40B4-BE49-F238E27FC236}">
                  <a16:creationId xmlns:a16="http://schemas.microsoft.com/office/drawing/2014/main" id="{5E2B03F2-646E-3D5F-6F06-D27B3BCE4B5E}"/>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4" name="Triangle 923">
              <a:extLst>
                <a:ext uri="{FF2B5EF4-FFF2-40B4-BE49-F238E27FC236}">
                  <a16:creationId xmlns:a16="http://schemas.microsoft.com/office/drawing/2014/main" id="{89FB8946-A994-64E7-673A-920A837132A6}"/>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5" name="Triangle 924">
              <a:extLst>
                <a:ext uri="{FF2B5EF4-FFF2-40B4-BE49-F238E27FC236}">
                  <a16:creationId xmlns:a16="http://schemas.microsoft.com/office/drawing/2014/main" id="{6D28EE7D-DDA2-7167-741F-BC8D09C1C2AB}"/>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6" name="Triangle 925">
              <a:extLst>
                <a:ext uri="{FF2B5EF4-FFF2-40B4-BE49-F238E27FC236}">
                  <a16:creationId xmlns:a16="http://schemas.microsoft.com/office/drawing/2014/main" id="{6A37D805-E50F-2840-CEAD-940D0B4F6A0D}"/>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7" name="Triangle 926">
              <a:extLst>
                <a:ext uri="{FF2B5EF4-FFF2-40B4-BE49-F238E27FC236}">
                  <a16:creationId xmlns:a16="http://schemas.microsoft.com/office/drawing/2014/main" id="{121F0D34-7FDF-93EA-4913-A582B10E1C54}"/>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8" name="Triangle 927">
              <a:extLst>
                <a:ext uri="{FF2B5EF4-FFF2-40B4-BE49-F238E27FC236}">
                  <a16:creationId xmlns:a16="http://schemas.microsoft.com/office/drawing/2014/main" id="{B176B060-1699-6BAC-6EC9-31EB6C5D1913}"/>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9" name="Triangle 928">
              <a:extLst>
                <a:ext uri="{FF2B5EF4-FFF2-40B4-BE49-F238E27FC236}">
                  <a16:creationId xmlns:a16="http://schemas.microsoft.com/office/drawing/2014/main" id="{4A2A2B2A-EB45-66EC-4261-613462F724D8}"/>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0" name="Triangle 929">
              <a:extLst>
                <a:ext uri="{FF2B5EF4-FFF2-40B4-BE49-F238E27FC236}">
                  <a16:creationId xmlns:a16="http://schemas.microsoft.com/office/drawing/2014/main" id="{97C098D8-D0AA-82E1-72D3-9FAEB5C3EA35}"/>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1" name="Triangle 930">
              <a:extLst>
                <a:ext uri="{FF2B5EF4-FFF2-40B4-BE49-F238E27FC236}">
                  <a16:creationId xmlns:a16="http://schemas.microsoft.com/office/drawing/2014/main" id="{288B4659-B6B2-AC16-BD7C-ED7319F8D15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2" name="Triangle 931">
              <a:extLst>
                <a:ext uri="{FF2B5EF4-FFF2-40B4-BE49-F238E27FC236}">
                  <a16:creationId xmlns:a16="http://schemas.microsoft.com/office/drawing/2014/main" id="{51F9C7CD-D799-9D90-165E-AF85E04FD752}"/>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3" name="Triangle 932">
              <a:extLst>
                <a:ext uri="{FF2B5EF4-FFF2-40B4-BE49-F238E27FC236}">
                  <a16:creationId xmlns:a16="http://schemas.microsoft.com/office/drawing/2014/main" id="{0028D15E-6009-E857-4399-9EE823E4F4E4}"/>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4" name="Triangle 933">
              <a:extLst>
                <a:ext uri="{FF2B5EF4-FFF2-40B4-BE49-F238E27FC236}">
                  <a16:creationId xmlns:a16="http://schemas.microsoft.com/office/drawing/2014/main" id="{D9E122DB-D1A8-3F9B-D063-4F1109A8B27F}"/>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5" name="Triangle 934">
              <a:extLst>
                <a:ext uri="{FF2B5EF4-FFF2-40B4-BE49-F238E27FC236}">
                  <a16:creationId xmlns:a16="http://schemas.microsoft.com/office/drawing/2014/main" id="{6B39D7AA-CC8B-88E7-2C2B-F2D1B7993593}"/>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6" name="Triangle 935">
              <a:extLst>
                <a:ext uri="{FF2B5EF4-FFF2-40B4-BE49-F238E27FC236}">
                  <a16:creationId xmlns:a16="http://schemas.microsoft.com/office/drawing/2014/main" id="{283C7FDA-B52F-A496-9863-924261333B8E}"/>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7" name="Triangle 936">
              <a:extLst>
                <a:ext uri="{FF2B5EF4-FFF2-40B4-BE49-F238E27FC236}">
                  <a16:creationId xmlns:a16="http://schemas.microsoft.com/office/drawing/2014/main" id="{32E1945E-F59B-BF88-8347-ADD5C252CF12}"/>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8" name="Triangle 937">
              <a:extLst>
                <a:ext uri="{FF2B5EF4-FFF2-40B4-BE49-F238E27FC236}">
                  <a16:creationId xmlns:a16="http://schemas.microsoft.com/office/drawing/2014/main" id="{12BE0A1B-0EBB-3623-6FCA-DD98A614CAA0}"/>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9" name="Triangle 938">
              <a:extLst>
                <a:ext uri="{FF2B5EF4-FFF2-40B4-BE49-F238E27FC236}">
                  <a16:creationId xmlns:a16="http://schemas.microsoft.com/office/drawing/2014/main" id="{62C48077-8D4E-1D76-2EC7-BD021845DE3C}"/>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0" name="Triangle 939">
              <a:extLst>
                <a:ext uri="{FF2B5EF4-FFF2-40B4-BE49-F238E27FC236}">
                  <a16:creationId xmlns:a16="http://schemas.microsoft.com/office/drawing/2014/main" id="{C41084B6-5A26-D88D-634E-32F3B1702C4D}"/>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1" name="Triangle 940">
              <a:extLst>
                <a:ext uri="{FF2B5EF4-FFF2-40B4-BE49-F238E27FC236}">
                  <a16:creationId xmlns:a16="http://schemas.microsoft.com/office/drawing/2014/main" id="{AEE6411E-A023-A21D-42E7-0897D6CAF212}"/>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2" name="Triangle 941">
              <a:extLst>
                <a:ext uri="{FF2B5EF4-FFF2-40B4-BE49-F238E27FC236}">
                  <a16:creationId xmlns:a16="http://schemas.microsoft.com/office/drawing/2014/main" id="{7DD18765-B783-53B0-84E9-C8C71FE558EF}"/>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3" name="Triangle 942">
              <a:extLst>
                <a:ext uri="{FF2B5EF4-FFF2-40B4-BE49-F238E27FC236}">
                  <a16:creationId xmlns:a16="http://schemas.microsoft.com/office/drawing/2014/main" id="{2B1BE809-5E9D-A377-C03B-6CD38FAB3934}"/>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4" name="Triangle 943">
              <a:extLst>
                <a:ext uri="{FF2B5EF4-FFF2-40B4-BE49-F238E27FC236}">
                  <a16:creationId xmlns:a16="http://schemas.microsoft.com/office/drawing/2014/main" id="{8BB55544-0301-5423-2BCE-61D4C851B6FA}"/>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5" name="Triangle 944">
              <a:extLst>
                <a:ext uri="{FF2B5EF4-FFF2-40B4-BE49-F238E27FC236}">
                  <a16:creationId xmlns:a16="http://schemas.microsoft.com/office/drawing/2014/main" id="{B1D81A58-0C4D-714F-5589-906B53E6F011}"/>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6" name="Triangle 945">
              <a:extLst>
                <a:ext uri="{FF2B5EF4-FFF2-40B4-BE49-F238E27FC236}">
                  <a16:creationId xmlns:a16="http://schemas.microsoft.com/office/drawing/2014/main" id="{5D7659A8-1B31-0E13-DC17-2B45032CA995}"/>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7" name="Triangle 946">
              <a:extLst>
                <a:ext uri="{FF2B5EF4-FFF2-40B4-BE49-F238E27FC236}">
                  <a16:creationId xmlns:a16="http://schemas.microsoft.com/office/drawing/2014/main" id="{BC05A851-571B-433A-6C50-C9737570BDB1}"/>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8" name="Triangle 947">
              <a:extLst>
                <a:ext uri="{FF2B5EF4-FFF2-40B4-BE49-F238E27FC236}">
                  <a16:creationId xmlns:a16="http://schemas.microsoft.com/office/drawing/2014/main" id="{38343247-E04B-366D-2F1B-BD15E2D0841E}"/>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9" name="Triangle 948">
              <a:extLst>
                <a:ext uri="{FF2B5EF4-FFF2-40B4-BE49-F238E27FC236}">
                  <a16:creationId xmlns:a16="http://schemas.microsoft.com/office/drawing/2014/main" id="{24A9D800-DB5D-FBD8-DFE4-93D04BA5D069}"/>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0" name="Triangle 949">
              <a:extLst>
                <a:ext uri="{FF2B5EF4-FFF2-40B4-BE49-F238E27FC236}">
                  <a16:creationId xmlns:a16="http://schemas.microsoft.com/office/drawing/2014/main" id="{9F403FC8-D0D9-7C30-F9D2-BC4BD83C9C3B}"/>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1" name="Triangle 950">
              <a:extLst>
                <a:ext uri="{FF2B5EF4-FFF2-40B4-BE49-F238E27FC236}">
                  <a16:creationId xmlns:a16="http://schemas.microsoft.com/office/drawing/2014/main" id="{437A36B4-5AB4-437A-EC89-8809405A6F8A}"/>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2" name="Triangle 951">
              <a:extLst>
                <a:ext uri="{FF2B5EF4-FFF2-40B4-BE49-F238E27FC236}">
                  <a16:creationId xmlns:a16="http://schemas.microsoft.com/office/drawing/2014/main" id="{EAE2C8CF-3897-A43F-A8C9-9219D766163B}"/>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3" name="Triangle 952">
              <a:extLst>
                <a:ext uri="{FF2B5EF4-FFF2-40B4-BE49-F238E27FC236}">
                  <a16:creationId xmlns:a16="http://schemas.microsoft.com/office/drawing/2014/main" id="{30DCE04E-14BC-79E6-2200-A57F3B508B2D}"/>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4" name="Triangle 953">
              <a:extLst>
                <a:ext uri="{FF2B5EF4-FFF2-40B4-BE49-F238E27FC236}">
                  <a16:creationId xmlns:a16="http://schemas.microsoft.com/office/drawing/2014/main" id="{C57D008E-B341-1BEF-7AA7-5453D4F4A593}"/>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5" name="Triangle 954">
              <a:extLst>
                <a:ext uri="{FF2B5EF4-FFF2-40B4-BE49-F238E27FC236}">
                  <a16:creationId xmlns:a16="http://schemas.microsoft.com/office/drawing/2014/main" id="{4D08E5BC-1A3A-86E6-EDBA-5432EB72AE1B}"/>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6" name="Triangle 955">
              <a:extLst>
                <a:ext uri="{FF2B5EF4-FFF2-40B4-BE49-F238E27FC236}">
                  <a16:creationId xmlns:a16="http://schemas.microsoft.com/office/drawing/2014/main" id="{AA4F3DA9-AE96-31E8-34D0-31D2F5D9004D}"/>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7" name="Triangle 956">
              <a:extLst>
                <a:ext uri="{FF2B5EF4-FFF2-40B4-BE49-F238E27FC236}">
                  <a16:creationId xmlns:a16="http://schemas.microsoft.com/office/drawing/2014/main" id="{76C61252-09C8-3309-4585-2A7C8048B24F}"/>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8" name="Triangle 957">
              <a:extLst>
                <a:ext uri="{FF2B5EF4-FFF2-40B4-BE49-F238E27FC236}">
                  <a16:creationId xmlns:a16="http://schemas.microsoft.com/office/drawing/2014/main" id="{DCB09502-4566-0462-5A12-C8F326C81F20}"/>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9" name="Triangle 958">
              <a:extLst>
                <a:ext uri="{FF2B5EF4-FFF2-40B4-BE49-F238E27FC236}">
                  <a16:creationId xmlns:a16="http://schemas.microsoft.com/office/drawing/2014/main" id="{D0D23B5B-B37F-3F18-5A3C-01B6BAF61E92}"/>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0" name="Triangle 959">
              <a:extLst>
                <a:ext uri="{FF2B5EF4-FFF2-40B4-BE49-F238E27FC236}">
                  <a16:creationId xmlns:a16="http://schemas.microsoft.com/office/drawing/2014/main" id="{4AC4D887-1CE1-8564-EC92-6865942B2D08}"/>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1" name="Triangle 960">
              <a:extLst>
                <a:ext uri="{FF2B5EF4-FFF2-40B4-BE49-F238E27FC236}">
                  <a16:creationId xmlns:a16="http://schemas.microsoft.com/office/drawing/2014/main" id="{2976BF3C-E4D1-9266-8AE8-C3CAFF5BA116}"/>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2" name="Triangle 961">
              <a:extLst>
                <a:ext uri="{FF2B5EF4-FFF2-40B4-BE49-F238E27FC236}">
                  <a16:creationId xmlns:a16="http://schemas.microsoft.com/office/drawing/2014/main" id="{8F1DE20F-B191-6B08-3F82-36967536B24C}"/>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3" name="Triangle 962">
              <a:extLst>
                <a:ext uri="{FF2B5EF4-FFF2-40B4-BE49-F238E27FC236}">
                  <a16:creationId xmlns:a16="http://schemas.microsoft.com/office/drawing/2014/main" id="{C4D06E45-ECFD-C35C-A529-C54B3A21FDDC}"/>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4" name="Triangle 963">
              <a:extLst>
                <a:ext uri="{FF2B5EF4-FFF2-40B4-BE49-F238E27FC236}">
                  <a16:creationId xmlns:a16="http://schemas.microsoft.com/office/drawing/2014/main" id="{D260B90B-1B51-EACE-8C3D-4A91D092DAE6}"/>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5" name="Triangle 964">
              <a:extLst>
                <a:ext uri="{FF2B5EF4-FFF2-40B4-BE49-F238E27FC236}">
                  <a16:creationId xmlns:a16="http://schemas.microsoft.com/office/drawing/2014/main" id="{9CD5D014-AB55-F43A-98E6-5B804717CB41}"/>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6" name="Triangle 965">
              <a:extLst>
                <a:ext uri="{FF2B5EF4-FFF2-40B4-BE49-F238E27FC236}">
                  <a16:creationId xmlns:a16="http://schemas.microsoft.com/office/drawing/2014/main" id="{80E5F3CA-72DB-5502-9A57-9EA38665192F}"/>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7" name="Triangle 966">
              <a:extLst>
                <a:ext uri="{FF2B5EF4-FFF2-40B4-BE49-F238E27FC236}">
                  <a16:creationId xmlns:a16="http://schemas.microsoft.com/office/drawing/2014/main" id="{6B51508E-D4E0-2426-A0A0-0C95A145122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8" name="Triangle 967">
              <a:extLst>
                <a:ext uri="{FF2B5EF4-FFF2-40B4-BE49-F238E27FC236}">
                  <a16:creationId xmlns:a16="http://schemas.microsoft.com/office/drawing/2014/main" id="{B4D98FB5-6265-03EF-D749-28C5046AC862}"/>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9" name="Triangle 968">
              <a:extLst>
                <a:ext uri="{FF2B5EF4-FFF2-40B4-BE49-F238E27FC236}">
                  <a16:creationId xmlns:a16="http://schemas.microsoft.com/office/drawing/2014/main" id="{E08B8294-C322-FEF3-013B-011D53857E7A}"/>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0" name="Triangle 969">
              <a:extLst>
                <a:ext uri="{FF2B5EF4-FFF2-40B4-BE49-F238E27FC236}">
                  <a16:creationId xmlns:a16="http://schemas.microsoft.com/office/drawing/2014/main" id="{268300B2-4957-2152-5B13-B989EF5F5E71}"/>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1" name="Triangle 970">
              <a:extLst>
                <a:ext uri="{FF2B5EF4-FFF2-40B4-BE49-F238E27FC236}">
                  <a16:creationId xmlns:a16="http://schemas.microsoft.com/office/drawing/2014/main" id="{22E70391-378B-1158-A874-9CFF1219D0F3}"/>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2" name="Triangle 971">
              <a:extLst>
                <a:ext uri="{FF2B5EF4-FFF2-40B4-BE49-F238E27FC236}">
                  <a16:creationId xmlns:a16="http://schemas.microsoft.com/office/drawing/2014/main" id="{478E50A7-6D11-0EFF-DE57-D85F14584F23}"/>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3" name="Triangle 972">
              <a:extLst>
                <a:ext uri="{FF2B5EF4-FFF2-40B4-BE49-F238E27FC236}">
                  <a16:creationId xmlns:a16="http://schemas.microsoft.com/office/drawing/2014/main" id="{E2B55C8E-4C22-A447-53C9-8A59E4354E22}"/>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4" name="Triangle 973">
              <a:extLst>
                <a:ext uri="{FF2B5EF4-FFF2-40B4-BE49-F238E27FC236}">
                  <a16:creationId xmlns:a16="http://schemas.microsoft.com/office/drawing/2014/main" id="{2E6D54E4-C1F2-1D65-2026-7EC3C2B22DC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5" name="Triangle 974">
              <a:extLst>
                <a:ext uri="{FF2B5EF4-FFF2-40B4-BE49-F238E27FC236}">
                  <a16:creationId xmlns:a16="http://schemas.microsoft.com/office/drawing/2014/main" id="{27137E16-1C6F-D743-8724-083972063CF5}"/>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6" name="Triangle 975">
              <a:extLst>
                <a:ext uri="{FF2B5EF4-FFF2-40B4-BE49-F238E27FC236}">
                  <a16:creationId xmlns:a16="http://schemas.microsoft.com/office/drawing/2014/main" id="{C778257A-12B2-F762-45E9-F08400EC2B3C}"/>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7" name="Triangle 976">
              <a:extLst>
                <a:ext uri="{FF2B5EF4-FFF2-40B4-BE49-F238E27FC236}">
                  <a16:creationId xmlns:a16="http://schemas.microsoft.com/office/drawing/2014/main" id="{6B4796D2-6167-3C6B-BD35-0D3DE48A60BB}"/>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8" name="Triangle 977">
              <a:extLst>
                <a:ext uri="{FF2B5EF4-FFF2-40B4-BE49-F238E27FC236}">
                  <a16:creationId xmlns:a16="http://schemas.microsoft.com/office/drawing/2014/main" id="{180F5BDB-8ED0-52CF-5784-F703DC976EAE}"/>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9" name="Triangle 978">
              <a:extLst>
                <a:ext uri="{FF2B5EF4-FFF2-40B4-BE49-F238E27FC236}">
                  <a16:creationId xmlns:a16="http://schemas.microsoft.com/office/drawing/2014/main" id="{01AABAAC-4E10-23A1-DC72-218B5D0C10C2}"/>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0" name="Triangle 979">
              <a:extLst>
                <a:ext uri="{FF2B5EF4-FFF2-40B4-BE49-F238E27FC236}">
                  <a16:creationId xmlns:a16="http://schemas.microsoft.com/office/drawing/2014/main" id="{E0FA99DD-4567-E129-D1C1-7DC83E317459}"/>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1" name="Triangle 980">
              <a:extLst>
                <a:ext uri="{FF2B5EF4-FFF2-40B4-BE49-F238E27FC236}">
                  <a16:creationId xmlns:a16="http://schemas.microsoft.com/office/drawing/2014/main" id="{D89F562A-EE4D-5F18-2D44-D87960608745}"/>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2" name="Triangle 981">
              <a:extLst>
                <a:ext uri="{FF2B5EF4-FFF2-40B4-BE49-F238E27FC236}">
                  <a16:creationId xmlns:a16="http://schemas.microsoft.com/office/drawing/2014/main" id="{EA6CFF03-7B4A-A36A-7A03-F5DFCCF67E0F}"/>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3" name="Triangle 982">
              <a:extLst>
                <a:ext uri="{FF2B5EF4-FFF2-40B4-BE49-F238E27FC236}">
                  <a16:creationId xmlns:a16="http://schemas.microsoft.com/office/drawing/2014/main" id="{ED0E8389-77DB-93E6-DD15-863C86D838C2}"/>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4" name="Triangle 983">
              <a:extLst>
                <a:ext uri="{FF2B5EF4-FFF2-40B4-BE49-F238E27FC236}">
                  <a16:creationId xmlns:a16="http://schemas.microsoft.com/office/drawing/2014/main" id="{CCE9E0AE-7E68-FA3A-B136-FA9CA7326059}"/>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5" name="Triangle 984">
              <a:extLst>
                <a:ext uri="{FF2B5EF4-FFF2-40B4-BE49-F238E27FC236}">
                  <a16:creationId xmlns:a16="http://schemas.microsoft.com/office/drawing/2014/main" id="{3B71AA18-7E7D-9918-93F4-9DFB7C601B61}"/>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6" name="Triangle 985">
              <a:extLst>
                <a:ext uri="{FF2B5EF4-FFF2-40B4-BE49-F238E27FC236}">
                  <a16:creationId xmlns:a16="http://schemas.microsoft.com/office/drawing/2014/main" id="{1F901569-0F01-CC2C-1296-0AF0704C0052}"/>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7" name="Triangle 986">
              <a:extLst>
                <a:ext uri="{FF2B5EF4-FFF2-40B4-BE49-F238E27FC236}">
                  <a16:creationId xmlns:a16="http://schemas.microsoft.com/office/drawing/2014/main" id="{07D9FDA8-38CD-F27A-6058-A321ECC1350F}"/>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8" name="Triangle 987">
              <a:extLst>
                <a:ext uri="{FF2B5EF4-FFF2-40B4-BE49-F238E27FC236}">
                  <a16:creationId xmlns:a16="http://schemas.microsoft.com/office/drawing/2014/main" id="{9F75F8DE-F898-572A-CED5-C8F11639B756}"/>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9" name="Triangle 988">
              <a:extLst>
                <a:ext uri="{FF2B5EF4-FFF2-40B4-BE49-F238E27FC236}">
                  <a16:creationId xmlns:a16="http://schemas.microsoft.com/office/drawing/2014/main" id="{F6975D1F-57A8-19D5-6B09-63DE3C4508C7}"/>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0" name="Triangle 989">
              <a:extLst>
                <a:ext uri="{FF2B5EF4-FFF2-40B4-BE49-F238E27FC236}">
                  <a16:creationId xmlns:a16="http://schemas.microsoft.com/office/drawing/2014/main" id="{948148BC-D7F2-87D9-962C-82EF63FEFA69}"/>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1" name="Triangle 990">
              <a:extLst>
                <a:ext uri="{FF2B5EF4-FFF2-40B4-BE49-F238E27FC236}">
                  <a16:creationId xmlns:a16="http://schemas.microsoft.com/office/drawing/2014/main" id="{AC4CACBA-B02A-4BF7-4834-49E482B20D72}"/>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2" name="Triangle 991">
              <a:extLst>
                <a:ext uri="{FF2B5EF4-FFF2-40B4-BE49-F238E27FC236}">
                  <a16:creationId xmlns:a16="http://schemas.microsoft.com/office/drawing/2014/main" id="{90D0F263-1029-15EA-1EBC-6C9836E0B2E5}"/>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3" name="Triangle 992">
              <a:extLst>
                <a:ext uri="{FF2B5EF4-FFF2-40B4-BE49-F238E27FC236}">
                  <a16:creationId xmlns:a16="http://schemas.microsoft.com/office/drawing/2014/main" id="{9A1A0DB5-F53E-FBF5-BCC5-31DA497C2206}"/>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4" name="Triangle 993">
              <a:extLst>
                <a:ext uri="{FF2B5EF4-FFF2-40B4-BE49-F238E27FC236}">
                  <a16:creationId xmlns:a16="http://schemas.microsoft.com/office/drawing/2014/main" id="{07BFB43E-FE0A-C753-E198-7C764500C2DB}"/>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5" name="Triangle 994">
              <a:extLst>
                <a:ext uri="{FF2B5EF4-FFF2-40B4-BE49-F238E27FC236}">
                  <a16:creationId xmlns:a16="http://schemas.microsoft.com/office/drawing/2014/main" id="{8299A8B4-72D1-B314-D712-911591FE1296}"/>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6" name="Triangle 995">
              <a:extLst>
                <a:ext uri="{FF2B5EF4-FFF2-40B4-BE49-F238E27FC236}">
                  <a16:creationId xmlns:a16="http://schemas.microsoft.com/office/drawing/2014/main" id="{0313DC77-E449-EBAC-99B8-31ED48C3BF2F}"/>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7" name="Triangle 996">
              <a:extLst>
                <a:ext uri="{FF2B5EF4-FFF2-40B4-BE49-F238E27FC236}">
                  <a16:creationId xmlns:a16="http://schemas.microsoft.com/office/drawing/2014/main" id="{B0C27890-3B25-DD91-07E5-9B50F77F17B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8" name="Triangle 997">
              <a:extLst>
                <a:ext uri="{FF2B5EF4-FFF2-40B4-BE49-F238E27FC236}">
                  <a16:creationId xmlns:a16="http://schemas.microsoft.com/office/drawing/2014/main" id="{EC7648C7-32E9-76A9-F7D0-F7D11EEC5B98}"/>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9" name="Triangle 998">
              <a:extLst>
                <a:ext uri="{FF2B5EF4-FFF2-40B4-BE49-F238E27FC236}">
                  <a16:creationId xmlns:a16="http://schemas.microsoft.com/office/drawing/2014/main" id="{8E6B6312-E62C-196B-0F2C-8D7F3393EFA8}"/>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0" name="Triangle 999">
              <a:extLst>
                <a:ext uri="{FF2B5EF4-FFF2-40B4-BE49-F238E27FC236}">
                  <a16:creationId xmlns:a16="http://schemas.microsoft.com/office/drawing/2014/main" id="{7D2E5903-C558-3D5A-83D7-8FEBAFC4ABE8}"/>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1" name="Triangle 1000">
              <a:extLst>
                <a:ext uri="{FF2B5EF4-FFF2-40B4-BE49-F238E27FC236}">
                  <a16:creationId xmlns:a16="http://schemas.microsoft.com/office/drawing/2014/main" id="{58478F2A-218D-ECBC-3919-15F67EEBB16D}"/>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2" name="Triangle 1001">
              <a:extLst>
                <a:ext uri="{FF2B5EF4-FFF2-40B4-BE49-F238E27FC236}">
                  <a16:creationId xmlns:a16="http://schemas.microsoft.com/office/drawing/2014/main" id="{1DC78A9E-4B3F-1924-2659-00BD597B3667}"/>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3" name="Triangle 1002">
              <a:extLst>
                <a:ext uri="{FF2B5EF4-FFF2-40B4-BE49-F238E27FC236}">
                  <a16:creationId xmlns:a16="http://schemas.microsoft.com/office/drawing/2014/main" id="{76290D84-6858-F2A7-3A06-3DE7BF2B7D7D}"/>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4" name="Triangle 1003">
              <a:extLst>
                <a:ext uri="{FF2B5EF4-FFF2-40B4-BE49-F238E27FC236}">
                  <a16:creationId xmlns:a16="http://schemas.microsoft.com/office/drawing/2014/main" id="{81CF1975-DCDF-A467-81D3-6BFF4A78890C}"/>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5" name="Triangle 1004">
              <a:extLst>
                <a:ext uri="{FF2B5EF4-FFF2-40B4-BE49-F238E27FC236}">
                  <a16:creationId xmlns:a16="http://schemas.microsoft.com/office/drawing/2014/main" id="{D017F466-5EB8-2DB1-29FC-F1FEBE38834C}"/>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6" name="Triangle 1005">
              <a:extLst>
                <a:ext uri="{FF2B5EF4-FFF2-40B4-BE49-F238E27FC236}">
                  <a16:creationId xmlns:a16="http://schemas.microsoft.com/office/drawing/2014/main" id="{95D389BA-7295-A015-B561-98245B52D967}"/>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7" name="Triangle 1006">
              <a:extLst>
                <a:ext uri="{FF2B5EF4-FFF2-40B4-BE49-F238E27FC236}">
                  <a16:creationId xmlns:a16="http://schemas.microsoft.com/office/drawing/2014/main" id="{E545DEE9-1938-FBD9-6AE4-80283E44AAB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8" name="Triangle 1007">
              <a:extLst>
                <a:ext uri="{FF2B5EF4-FFF2-40B4-BE49-F238E27FC236}">
                  <a16:creationId xmlns:a16="http://schemas.microsoft.com/office/drawing/2014/main" id="{B56B5467-E1D2-BD52-B08D-A93BED851030}"/>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9" name="Triangle 1008">
              <a:extLst>
                <a:ext uri="{FF2B5EF4-FFF2-40B4-BE49-F238E27FC236}">
                  <a16:creationId xmlns:a16="http://schemas.microsoft.com/office/drawing/2014/main" id="{DB7FF743-5EDF-63B9-4C62-C8157FD67346}"/>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0" name="Triangle 1009">
              <a:extLst>
                <a:ext uri="{FF2B5EF4-FFF2-40B4-BE49-F238E27FC236}">
                  <a16:creationId xmlns:a16="http://schemas.microsoft.com/office/drawing/2014/main" id="{90475F18-96F1-7B0A-4D22-C2EF28B557DC}"/>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1" name="Triangle 1010">
              <a:extLst>
                <a:ext uri="{FF2B5EF4-FFF2-40B4-BE49-F238E27FC236}">
                  <a16:creationId xmlns:a16="http://schemas.microsoft.com/office/drawing/2014/main" id="{304BB1F0-F6BC-1A32-D18A-52E0E45DC77F}"/>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2" name="Triangle 1011">
              <a:extLst>
                <a:ext uri="{FF2B5EF4-FFF2-40B4-BE49-F238E27FC236}">
                  <a16:creationId xmlns:a16="http://schemas.microsoft.com/office/drawing/2014/main" id="{CDFF2D93-04C4-E742-39E5-EA7DCA9D397C}"/>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3" name="Triangle 1012">
              <a:extLst>
                <a:ext uri="{FF2B5EF4-FFF2-40B4-BE49-F238E27FC236}">
                  <a16:creationId xmlns:a16="http://schemas.microsoft.com/office/drawing/2014/main" id="{1C9D3420-0413-EF8F-8E5B-DBC13E9E2D59}"/>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4" name="Triangle 1013">
              <a:extLst>
                <a:ext uri="{FF2B5EF4-FFF2-40B4-BE49-F238E27FC236}">
                  <a16:creationId xmlns:a16="http://schemas.microsoft.com/office/drawing/2014/main" id="{18920999-4AD5-B077-0CF3-185727917D73}"/>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5" name="Triangle 1014">
              <a:extLst>
                <a:ext uri="{FF2B5EF4-FFF2-40B4-BE49-F238E27FC236}">
                  <a16:creationId xmlns:a16="http://schemas.microsoft.com/office/drawing/2014/main" id="{CCA8DD55-F044-2A0D-E6FD-A97754CFD6EC}"/>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6" name="Triangle 1015">
              <a:extLst>
                <a:ext uri="{FF2B5EF4-FFF2-40B4-BE49-F238E27FC236}">
                  <a16:creationId xmlns:a16="http://schemas.microsoft.com/office/drawing/2014/main" id="{BA44471E-5581-C39A-9899-69D508EFC7BF}"/>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7" name="Triangle 1016">
              <a:extLst>
                <a:ext uri="{FF2B5EF4-FFF2-40B4-BE49-F238E27FC236}">
                  <a16:creationId xmlns:a16="http://schemas.microsoft.com/office/drawing/2014/main" id="{37429C79-EF7C-8EBB-8FA7-0AE23E5808CC}"/>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8" name="Triangle 1017">
              <a:extLst>
                <a:ext uri="{FF2B5EF4-FFF2-40B4-BE49-F238E27FC236}">
                  <a16:creationId xmlns:a16="http://schemas.microsoft.com/office/drawing/2014/main" id="{F686A51A-8CFE-F2EC-59B7-C3BF4DA0DACE}"/>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9" name="Triangle 1018">
              <a:extLst>
                <a:ext uri="{FF2B5EF4-FFF2-40B4-BE49-F238E27FC236}">
                  <a16:creationId xmlns:a16="http://schemas.microsoft.com/office/drawing/2014/main" id="{0B3A361A-D7CC-6828-C6AA-98CAA1BCFBC2}"/>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0" name="Triangle 1019">
              <a:extLst>
                <a:ext uri="{FF2B5EF4-FFF2-40B4-BE49-F238E27FC236}">
                  <a16:creationId xmlns:a16="http://schemas.microsoft.com/office/drawing/2014/main" id="{6E0A55B6-2D9D-CE00-331F-39C3E209A397}"/>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1" name="Triangle 1020">
              <a:extLst>
                <a:ext uri="{FF2B5EF4-FFF2-40B4-BE49-F238E27FC236}">
                  <a16:creationId xmlns:a16="http://schemas.microsoft.com/office/drawing/2014/main" id="{2C238F0F-08D8-22D0-5667-3934FA186C8A}"/>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2" name="Triangle 1021">
              <a:extLst>
                <a:ext uri="{FF2B5EF4-FFF2-40B4-BE49-F238E27FC236}">
                  <a16:creationId xmlns:a16="http://schemas.microsoft.com/office/drawing/2014/main" id="{A76ECE02-2324-F783-5099-03E276D05AFE}"/>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3" name="Triangle 1022">
              <a:extLst>
                <a:ext uri="{FF2B5EF4-FFF2-40B4-BE49-F238E27FC236}">
                  <a16:creationId xmlns:a16="http://schemas.microsoft.com/office/drawing/2014/main" id="{EA18C4A2-94EC-10D9-5C34-32F3A541C9CD}"/>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4" name="Triangle 1023">
              <a:extLst>
                <a:ext uri="{FF2B5EF4-FFF2-40B4-BE49-F238E27FC236}">
                  <a16:creationId xmlns:a16="http://schemas.microsoft.com/office/drawing/2014/main" id="{8EAE943E-0814-7C7B-0255-A905518416B5}"/>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5" name="Triangle 1024">
              <a:extLst>
                <a:ext uri="{FF2B5EF4-FFF2-40B4-BE49-F238E27FC236}">
                  <a16:creationId xmlns:a16="http://schemas.microsoft.com/office/drawing/2014/main" id="{FF7B14B0-44A5-51A5-CC3F-D7A368F580F7}"/>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6" name="Triangle 1025">
              <a:extLst>
                <a:ext uri="{FF2B5EF4-FFF2-40B4-BE49-F238E27FC236}">
                  <a16:creationId xmlns:a16="http://schemas.microsoft.com/office/drawing/2014/main" id="{22F568DA-6A98-D004-A120-7C9F3BB5BC14}"/>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7" name="Triangle 1026">
              <a:extLst>
                <a:ext uri="{FF2B5EF4-FFF2-40B4-BE49-F238E27FC236}">
                  <a16:creationId xmlns:a16="http://schemas.microsoft.com/office/drawing/2014/main" id="{C1A6FB18-151F-0557-690C-1E273D6C22E8}"/>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8" name="Triangle 1027">
              <a:extLst>
                <a:ext uri="{FF2B5EF4-FFF2-40B4-BE49-F238E27FC236}">
                  <a16:creationId xmlns:a16="http://schemas.microsoft.com/office/drawing/2014/main" id="{AFF068FB-CAF6-EA03-81FE-CFCB93E1D098}"/>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9" name="Triangle 1028">
              <a:extLst>
                <a:ext uri="{FF2B5EF4-FFF2-40B4-BE49-F238E27FC236}">
                  <a16:creationId xmlns:a16="http://schemas.microsoft.com/office/drawing/2014/main" id="{D0382C62-913C-C45B-5608-B2361F793FC2}"/>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0" name="Triangle 1029">
              <a:extLst>
                <a:ext uri="{FF2B5EF4-FFF2-40B4-BE49-F238E27FC236}">
                  <a16:creationId xmlns:a16="http://schemas.microsoft.com/office/drawing/2014/main" id="{16A046BB-9E34-896B-67FC-A3E10EF78FC2}"/>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1" name="Triangle 1030">
              <a:extLst>
                <a:ext uri="{FF2B5EF4-FFF2-40B4-BE49-F238E27FC236}">
                  <a16:creationId xmlns:a16="http://schemas.microsoft.com/office/drawing/2014/main" id="{65139F1A-B6E0-F607-45CA-D3F118894265}"/>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2" name="Triangle 1031">
              <a:extLst>
                <a:ext uri="{FF2B5EF4-FFF2-40B4-BE49-F238E27FC236}">
                  <a16:creationId xmlns:a16="http://schemas.microsoft.com/office/drawing/2014/main" id="{88B0A98F-F049-0EAE-E2E4-8BB9D727BBB8}"/>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3" name="Triangle 1032">
              <a:extLst>
                <a:ext uri="{FF2B5EF4-FFF2-40B4-BE49-F238E27FC236}">
                  <a16:creationId xmlns:a16="http://schemas.microsoft.com/office/drawing/2014/main" id="{6048C91A-2B8E-5B9E-C006-2A230FBAED86}"/>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4" name="Triangle 1033">
              <a:extLst>
                <a:ext uri="{FF2B5EF4-FFF2-40B4-BE49-F238E27FC236}">
                  <a16:creationId xmlns:a16="http://schemas.microsoft.com/office/drawing/2014/main" id="{4133BB40-A27B-BD45-EEBB-972379983370}"/>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5" name="Triangle 1034">
              <a:extLst>
                <a:ext uri="{FF2B5EF4-FFF2-40B4-BE49-F238E27FC236}">
                  <a16:creationId xmlns:a16="http://schemas.microsoft.com/office/drawing/2014/main" id="{12365181-A6E3-B321-51FE-289274D4E9B2}"/>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6" name="Triangle 1035">
              <a:extLst>
                <a:ext uri="{FF2B5EF4-FFF2-40B4-BE49-F238E27FC236}">
                  <a16:creationId xmlns:a16="http://schemas.microsoft.com/office/drawing/2014/main" id="{DE061B5F-13AF-35EC-FB45-52207E39FEC9}"/>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7" name="Triangle 1036">
              <a:extLst>
                <a:ext uri="{FF2B5EF4-FFF2-40B4-BE49-F238E27FC236}">
                  <a16:creationId xmlns:a16="http://schemas.microsoft.com/office/drawing/2014/main" id="{C1EB7A70-0F74-ED4A-9FAC-CEF07621E365}"/>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8" name="Triangle 1037">
              <a:extLst>
                <a:ext uri="{FF2B5EF4-FFF2-40B4-BE49-F238E27FC236}">
                  <a16:creationId xmlns:a16="http://schemas.microsoft.com/office/drawing/2014/main" id="{6DF3C752-08F3-8F61-5040-073BB078E3AA}"/>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9" name="Triangle 1038">
              <a:extLst>
                <a:ext uri="{FF2B5EF4-FFF2-40B4-BE49-F238E27FC236}">
                  <a16:creationId xmlns:a16="http://schemas.microsoft.com/office/drawing/2014/main" id="{46695A8E-92A1-D7F7-9ADF-276C7A5FCB45}"/>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0" name="Triangle 1039">
              <a:extLst>
                <a:ext uri="{FF2B5EF4-FFF2-40B4-BE49-F238E27FC236}">
                  <a16:creationId xmlns:a16="http://schemas.microsoft.com/office/drawing/2014/main" id="{BF02E08E-2CE3-0440-FE95-3EFE6D738742}"/>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1" name="Triangle 1040">
              <a:extLst>
                <a:ext uri="{FF2B5EF4-FFF2-40B4-BE49-F238E27FC236}">
                  <a16:creationId xmlns:a16="http://schemas.microsoft.com/office/drawing/2014/main" id="{44687B93-1519-D26D-5C23-1D989557B98B}"/>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2" name="Triangle 1041">
              <a:extLst>
                <a:ext uri="{FF2B5EF4-FFF2-40B4-BE49-F238E27FC236}">
                  <a16:creationId xmlns:a16="http://schemas.microsoft.com/office/drawing/2014/main" id="{44B1E8B6-DDD4-2F16-019B-0E8B7DFB78A9}"/>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3" name="Triangle 1042">
              <a:extLst>
                <a:ext uri="{FF2B5EF4-FFF2-40B4-BE49-F238E27FC236}">
                  <a16:creationId xmlns:a16="http://schemas.microsoft.com/office/drawing/2014/main" id="{198881B5-99B2-D921-0FF7-179A3C5D770E}"/>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4" name="Triangle 1043">
              <a:extLst>
                <a:ext uri="{FF2B5EF4-FFF2-40B4-BE49-F238E27FC236}">
                  <a16:creationId xmlns:a16="http://schemas.microsoft.com/office/drawing/2014/main" id="{FBA5D921-0825-9C94-0B9D-C18BE99B1964}"/>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5" name="Triangle 1044">
              <a:extLst>
                <a:ext uri="{FF2B5EF4-FFF2-40B4-BE49-F238E27FC236}">
                  <a16:creationId xmlns:a16="http://schemas.microsoft.com/office/drawing/2014/main" id="{40F05873-BC73-4040-5136-5F7615CF8EFE}"/>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6" name="Triangle 1045">
              <a:extLst>
                <a:ext uri="{FF2B5EF4-FFF2-40B4-BE49-F238E27FC236}">
                  <a16:creationId xmlns:a16="http://schemas.microsoft.com/office/drawing/2014/main" id="{17F83A22-0383-C4F6-6FA0-F10E3983785A}"/>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7" name="Rectangle 1046">
              <a:extLst>
                <a:ext uri="{FF2B5EF4-FFF2-40B4-BE49-F238E27FC236}">
                  <a16:creationId xmlns:a16="http://schemas.microsoft.com/office/drawing/2014/main" id="{64A5BCFF-FBED-7BAC-DA51-C2EAE9BEE702}"/>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88" name="Straight Connector 1087">
              <a:extLst>
                <a:ext uri="{FF2B5EF4-FFF2-40B4-BE49-F238E27FC236}">
                  <a16:creationId xmlns:a16="http://schemas.microsoft.com/office/drawing/2014/main" id="{9772E828-D220-F258-962D-6F1F68696715}"/>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1FAE932A-48DD-8BEE-C861-E1F67E270CBA}"/>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A5BAF175-169F-9628-6415-33F5AA3A1DCF}"/>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2" name="Rectangle 1091">
              <a:extLst>
                <a:ext uri="{FF2B5EF4-FFF2-40B4-BE49-F238E27FC236}">
                  <a16:creationId xmlns:a16="http://schemas.microsoft.com/office/drawing/2014/main" id="{F96976F0-8B9E-D8E6-4349-AB6847DCE277}"/>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3" name="Rectangle 1092">
              <a:extLst>
                <a:ext uri="{FF2B5EF4-FFF2-40B4-BE49-F238E27FC236}">
                  <a16:creationId xmlns:a16="http://schemas.microsoft.com/office/drawing/2014/main" id="{3723BB30-DD84-31B8-17E4-3060555C2802}"/>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4" name="Oval 1093">
              <a:extLst>
                <a:ext uri="{FF2B5EF4-FFF2-40B4-BE49-F238E27FC236}">
                  <a16:creationId xmlns:a16="http://schemas.microsoft.com/office/drawing/2014/main" id="{DE492F19-B66B-827A-0562-BA36DE447E0E}"/>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95" name="Straight Connector 1094">
              <a:extLst>
                <a:ext uri="{FF2B5EF4-FFF2-40B4-BE49-F238E27FC236}">
                  <a16:creationId xmlns:a16="http://schemas.microsoft.com/office/drawing/2014/main" id="{58733E70-16E0-1131-E803-DCAEEC0EF1EA}"/>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AE62E88B-2A04-E420-972B-51E225B91F43}"/>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3ACFA2F5-9F73-4BCD-EBF1-A8AFF6167EFC}"/>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FDEA6D97-639C-1696-0981-2F5B66574A7C}"/>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64205151-8BC4-6A99-408A-8D990FC4A255}"/>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70EFF21D-1B96-5AFA-CC1C-A245470BFEEB}"/>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1" name="Rectangle 1100">
              <a:extLst>
                <a:ext uri="{FF2B5EF4-FFF2-40B4-BE49-F238E27FC236}">
                  <a16:creationId xmlns:a16="http://schemas.microsoft.com/office/drawing/2014/main" id="{09EED269-2776-E38E-A8BC-993C5833BC7B}"/>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2" name="Rectangle 1101">
              <a:extLst>
                <a:ext uri="{FF2B5EF4-FFF2-40B4-BE49-F238E27FC236}">
                  <a16:creationId xmlns:a16="http://schemas.microsoft.com/office/drawing/2014/main" id="{37F4AFCB-EAFD-FDED-6D94-FE6241407158}"/>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3" name="Oval 1102">
              <a:extLst>
                <a:ext uri="{FF2B5EF4-FFF2-40B4-BE49-F238E27FC236}">
                  <a16:creationId xmlns:a16="http://schemas.microsoft.com/office/drawing/2014/main" id="{97899E00-7214-FBD3-AB8A-13BE384980AB}"/>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04" name="Straight Connector 1103">
              <a:extLst>
                <a:ext uri="{FF2B5EF4-FFF2-40B4-BE49-F238E27FC236}">
                  <a16:creationId xmlns:a16="http://schemas.microsoft.com/office/drawing/2014/main" id="{86E7AD29-B9A8-ACCA-B8B0-5A99711EA5EA}"/>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5DB8AD96-8C1F-9781-1FBE-CAFC811D8845}"/>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E11485AA-B5DB-A3FE-2158-5B00FD5D8DAF}"/>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51B2EC1A-13F8-7212-847C-815B64E4F239}"/>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5C888A21-0687-E11C-17D7-FA3C27B01E73}"/>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AFA1BB8-3410-F51A-8E93-4FFB227E29D9}"/>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6D797F2A-B881-0946-03E0-6A057FA8E086}"/>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D0BE7672-C4E0-7723-8D41-9669158CC4F7}"/>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2" name="Rectangle 1111">
              <a:extLst>
                <a:ext uri="{FF2B5EF4-FFF2-40B4-BE49-F238E27FC236}">
                  <a16:creationId xmlns:a16="http://schemas.microsoft.com/office/drawing/2014/main" id="{F03D165B-5976-50A2-5C38-EF9F561B4A42}"/>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3" name="Rectangle 1112">
              <a:extLst>
                <a:ext uri="{FF2B5EF4-FFF2-40B4-BE49-F238E27FC236}">
                  <a16:creationId xmlns:a16="http://schemas.microsoft.com/office/drawing/2014/main" id="{A86C8098-9458-AB0C-CECD-8825FC97B006}"/>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4" name="Oval 1113">
              <a:extLst>
                <a:ext uri="{FF2B5EF4-FFF2-40B4-BE49-F238E27FC236}">
                  <a16:creationId xmlns:a16="http://schemas.microsoft.com/office/drawing/2014/main" id="{2F3051F4-4F64-B8FB-B2D3-F43A20508758}"/>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15" name="Straight Connector 1114">
              <a:extLst>
                <a:ext uri="{FF2B5EF4-FFF2-40B4-BE49-F238E27FC236}">
                  <a16:creationId xmlns:a16="http://schemas.microsoft.com/office/drawing/2014/main" id="{89BCCAE8-2839-5112-02BA-C2FF255EA645}"/>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BD684F3A-E588-278E-716F-906E2E825417}"/>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7AA2FD31-C40A-521B-B468-6CB09F7CEE50}"/>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F5AEAD2A-D028-A859-B2BA-1522B66542F9}"/>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CAFFB0A3-E187-88B9-DC40-D70FB14343A8}"/>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4BE34947-698A-D202-5D7D-6D99FEB47245}"/>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1" name="Rectangle 1120">
              <a:extLst>
                <a:ext uri="{FF2B5EF4-FFF2-40B4-BE49-F238E27FC236}">
                  <a16:creationId xmlns:a16="http://schemas.microsoft.com/office/drawing/2014/main" id="{9659A350-CF50-FE9B-7AD4-93AF7EFB2CC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2" name="Rectangle 1121">
              <a:extLst>
                <a:ext uri="{FF2B5EF4-FFF2-40B4-BE49-F238E27FC236}">
                  <a16:creationId xmlns:a16="http://schemas.microsoft.com/office/drawing/2014/main" id="{B9684F5D-34CA-C4BB-D781-E66902111F1B}"/>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3" name="Oval 1122">
              <a:extLst>
                <a:ext uri="{FF2B5EF4-FFF2-40B4-BE49-F238E27FC236}">
                  <a16:creationId xmlns:a16="http://schemas.microsoft.com/office/drawing/2014/main" id="{B9659336-730C-9F6C-0FE9-CE260B38734D}"/>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24" name="Straight Connector 1123">
              <a:extLst>
                <a:ext uri="{FF2B5EF4-FFF2-40B4-BE49-F238E27FC236}">
                  <a16:creationId xmlns:a16="http://schemas.microsoft.com/office/drawing/2014/main" id="{1CF92E3F-FDCE-C365-0F9E-D51079AC76D8}"/>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F8F83BF0-9C9D-9A56-69B8-161D035050B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A3474DDC-6EAD-0CEA-7BA9-EB8AFEE55C50}"/>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03E8CDF9-26DD-9839-1A96-72C92CBFDBAD}"/>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57DF3E86-8C60-6986-E1B7-E7B75F57D1D1}"/>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F84180BF-DC98-7EA2-2A9A-B7B335A3B588}"/>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F0A355D5-1147-8431-A19D-628DCC687761}"/>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ADA59ACF-4B5A-9ABE-BF17-108782B2BC19}"/>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4" name="Rectangle 1133">
              <a:extLst>
                <a:ext uri="{FF2B5EF4-FFF2-40B4-BE49-F238E27FC236}">
                  <a16:creationId xmlns:a16="http://schemas.microsoft.com/office/drawing/2014/main" id="{F763CA26-492E-BC6F-EF80-ACD40B3FF2BE}"/>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5" name="Rectangle 1134">
              <a:extLst>
                <a:ext uri="{FF2B5EF4-FFF2-40B4-BE49-F238E27FC236}">
                  <a16:creationId xmlns:a16="http://schemas.microsoft.com/office/drawing/2014/main" id="{8881F9BE-FC3A-47DB-69C5-4198D4971C77}"/>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6" name="Oval 1135">
              <a:extLst>
                <a:ext uri="{FF2B5EF4-FFF2-40B4-BE49-F238E27FC236}">
                  <a16:creationId xmlns:a16="http://schemas.microsoft.com/office/drawing/2014/main" id="{1E788B50-1B5F-40A7-4053-BD2C98D9DB76}"/>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37" name="Straight Connector 1136">
              <a:extLst>
                <a:ext uri="{FF2B5EF4-FFF2-40B4-BE49-F238E27FC236}">
                  <a16:creationId xmlns:a16="http://schemas.microsoft.com/office/drawing/2014/main" id="{B4547D55-1C10-233C-7892-47C99666895F}"/>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6C4FEFD3-AD03-87C1-328B-A9C775BD40A4}"/>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44C47F94-95A7-9823-4B2E-9F79B74025A7}"/>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EE182D69-9D50-119A-1A85-B496C8A67887}"/>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6E131C70-6FA4-3E6A-5696-84D18227317E}"/>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98EEC19-04B4-86E7-D201-0FA5A65D691F}"/>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3" name="Rectangle 1142">
              <a:extLst>
                <a:ext uri="{FF2B5EF4-FFF2-40B4-BE49-F238E27FC236}">
                  <a16:creationId xmlns:a16="http://schemas.microsoft.com/office/drawing/2014/main" id="{547F27F1-912B-10C7-60AF-3241AE158915}"/>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4" name="Rectangle 1143">
              <a:extLst>
                <a:ext uri="{FF2B5EF4-FFF2-40B4-BE49-F238E27FC236}">
                  <a16:creationId xmlns:a16="http://schemas.microsoft.com/office/drawing/2014/main" id="{1BC5BDC9-ADB0-1DA5-3534-9CA4B5EDE9AE}"/>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5" name="Oval 1144">
              <a:extLst>
                <a:ext uri="{FF2B5EF4-FFF2-40B4-BE49-F238E27FC236}">
                  <a16:creationId xmlns:a16="http://schemas.microsoft.com/office/drawing/2014/main" id="{29D3A950-0369-D798-E2BB-92A324B80212}"/>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46" name="Straight Connector 1145">
              <a:extLst>
                <a:ext uri="{FF2B5EF4-FFF2-40B4-BE49-F238E27FC236}">
                  <a16:creationId xmlns:a16="http://schemas.microsoft.com/office/drawing/2014/main" id="{6758E89F-4D5F-01DC-84F3-021F155C2EC7}"/>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3E2D0834-B5B7-901E-1A5A-AA55ED6E1A0D}"/>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1BD21753-EE47-84E1-D036-C7AC11BC44F6}"/>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F3FE9D69-1B80-9498-1F6B-286C9CBA8FD8}"/>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CDC6693-3D41-125D-3D27-754BCB93E7A1}"/>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51707A5B-767F-EDCA-78D9-C016AD88D274}"/>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72679629-E1CF-6D26-57E4-473E1BF1E6BE}"/>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9BA50294-CD1B-D8F3-38B5-2719CB826B3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59" name="Rectangle 1158">
              <a:extLst>
                <a:ext uri="{FF2B5EF4-FFF2-40B4-BE49-F238E27FC236}">
                  <a16:creationId xmlns:a16="http://schemas.microsoft.com/office/drawing/2014/main" id="{72E31783-CF75-B024-600A-D450DA17D93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0" name="Rectangle 1159">
              <a:extLst>
                <a:ext uri="{FF2B5EF4-FFF2-40B4-BE49-F238E27FC236}">
                  <a16:creationId xmlns:a16="http://schemas.microsoft.com/office/drawing/2014/main" id="{FA96D919-3A49-1958-40B1-CCBEF5B10B7B}"/>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1" name="Oval 1160">
              <a:extLst>
                <a:ext uri="{FF2B5EF4-FFF2-40B4-BE49-F238E27FC236}">
                  <a16:creationId xmlns:a16="http://schemas.microsoft.com/office/drawing/2014/main" id="{41A69175-EFF7-6F85-4750-AC83638D74A5}"/>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62" name="Straight Connector 1161">
              <a:extLst>
                <a:ext uri="{FF2B5EF4-FFF2-40B4-BE49-F238E27FC236}">
                  <a16:creationId xmlns:a16="http://schemas.microsoft.com/office/drawing/2014/main" id="{BA8F05F6-4DB8-038F-8F52-45122C74CEA5}"/>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BFC5B48-D9CF-7080-1C46-8E0D0B77043B}"/>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511F3C4E-68A8-9B40-76BC-08DDA19E186F}"/>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56498F2-2D8C-D8C7-227A-FB103B43B8AB}"/>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03095B9-B3DB-4208-196E-2162A81B9D73}"/>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002D23A0-B3CF-75B6-BCC3-22891AA60D43}"/>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8" name="Rectangle 1167">
              <a:extLst>
                <a:ext uri="{FF2B5EF4-FFF2-40B4-BE49-F238E27FC236}">
                  <a16:creationId xmlns:a16="http://schemas.microsoft.com/office/drawing/2014/main" id="{B936205F-0D6F-AD9F-66F5-8602E52AF759}"/>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9" name="Rectangle 1168">
              <a:extLst>
                <a:ext uri="{FF2B5EF4-FFF2-40B4-BE49-F238E27FC236}">
                  <a16:creationId xmlns:a16="http://schemas.microsoft.com/office/drawing/2014/main" id="{EC73B861-D091-7A97-B331-37744ECE3297}"/>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0" name="Oval 1169">
              <a:extLst>
                <a:ext uri="{FF2B5EF4-FFF2-40B4-BE49-F238E27FC236}">
                  <a16:creationId xmlns:a16="http://schemas.microsoft.com/office/drawing/2014/main" id="{8388F53C-74B1-A316-CC72-DB5A41802860}"/>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71" name="Straight Connector 1170">
              <a:extLst>
                <a:ext uri="{FF2B5EF4-FFF2-40B4-BE49-F238E27FC236}">
                  <a16:creationId xmlns:a16="http://schemas.microsoft.com/office/drawing/2014/main" id="{245CCE7A-5B5D-7511-68B2-F1EB6EC0C2F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29D7E7D4-5011-12BA-0440-9582B82CBDC3}"/>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2AECCEAD-9011-5145-CF3E-EBE86C7DABE4}"/>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AD8B2FDE-0215-FE9D-0709-BC97C82A029F}"/>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4CE0312B-37A7-86DA-17ED-588C2B9942B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94B10A-20FB-8087-EAB1-193474E5F0A2}"/>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917F873E-BD37-8570-682F-3519C3987D2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7D8EF50F-D5CD-B2BB-4171-FA2FEA954CA0}"/>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9" name="Rectangle 1178">
              <a:extLst>
                <a:ext uri="{FF2B5EF4-FFF2-40B4-BE49-F238E27FC236}">
                  <a16:creationId xmlns:a16="http://schemas.microsoft.com/office/drawing/2014/main" id="{D12B8C6E-9963-F478-35C6-0B7981678C0B}"/>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0" name="Rectangle 1179">
              <a:extLst>
                <a:ext uri="{FF2B5EF4-FFF2-40B4-BE49-F238E27FC236}">
                  <a16:creationId xmlns:a16="http://schemas.microsoft.com/office/drawing/2014/main" id="{525E47AA-39AA-6E7C-B046-1979331BE3F0}"/>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1" name="Oval 1180">
              <a:extLst>
                <a:ext uri="{FF2B5EF4-FFF2-40B4-BE49-F238E27FC236}">
                  <a16:creationId xmlns:a16="http://schemas.microsoft.com/office/drawing/2014/main" id="{303F2BD2-84C6-4573-D703-58B16D462C38}"/>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82" name="Straight Connector 1181">
              <a:extLst>
                <a:ext uri="{FF2B5EF4-FFF2-40B4-BE49-F238E27FC236}">
                  <a16:creationId xmlns:a16="http://schemas.microsoft.com/office/drawing/2014/main" id="{D0BD2E37-9DA8-E8CB-35B2-956FBDB26BE4}"/>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7601E55A-BF76-BDEC-BE95-C606D158E0DC}"/>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5D399EB9-309A-520D-45D5-EF9A0ABD0DF7}"/>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61DAEA8-91A9-09D8-B1B1-677A8CF8BCEC}"/>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DEAB19B-4144-0C02-D788-7AD186694130}"/>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2251F1B3-C39A-3386-BD6B-36CB601993B8}"/>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8" name="Rectangle 1187">
              <a:extLst>
                <a:ext uri="{FF2B5EF4-FFF2-40B4-BE49-F238E27FC236}">
                  <a16:creationId xmlns:a16="http://schemas.microsoft.com/office/drawing/2014/main" id="{11598735-CC3F-1854-702F-2C20E3F53054}"/>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9" name="Rectangle 1188">
              <a:extLst>
                <a:ext uri="{FF2B5EF4-FFF2-40B4-BE49-F238E27FC236}">
                  <a16:creationId xmlns:a16="http://schemas.microsoft.com/office/drawing/2014/main" id="{A256C62D-A286-CD91-CA55-69EF56920F35}"/>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0" name="Oval 1189">
              <a:extLst>
                <a:ext uri="{FF2B5EF4-FFF2-40B4-BE49-F238E27FC236}">
                  <a16:creationId xmlns:a16="http://schemas.microsoft.com/office/drawing/2014/main" id="{0BF4A819-B8CE-DAD2-D9BE-5F959D4EC290}"/>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91" name="Straight Connector 1190">
              <a:extLst>
                <a:ext uri="{FF2B5EF4-FFF2-40B4-BE49-F238E27FC236}">
                  <a16:creationId xmlns:a16="http://schemas.microsoft.com/office/drawing/2014/main" id="{DCD48231-00B2-FB43-1E73-7D23E3C85EA5}"/>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3A73C2FE-8512-DC55-AB6B-51D419D5A321}"/>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A7E55F3A-7C6A-B7A2-C438-47FD2C04843F}"/>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AD8DA75C-DCBB-8EF0-C033-73574D32DD9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B819458C-CBBC-4291-B400-AF141EBD531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CA13788A-2F49-C755-466C-4273A8B75351}"/>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339C7FE6-5A53-B897-0B82-CA512432E05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AF795A43-B2D0-9F55-0E2D-D7AD37709D65}"/>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9" name="Rectangle 1198">
              <a:extLst>
                <a:ext uri="{FF2B5EF4-FFF2-40B4-BE49-F238E27FC236}">
                  <a16:creationId xmlns:a16="http://schemas.microsoft.com/office/drawing/2014/main" id="{B0843FE7-4C75-A984-1967-6383DAD4F4B3}"/>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0" name="Rectangle 1199">
              <a:extLst>
                <a:ext uri="{FF2B5EF4-FFF2-40B4-BE49-F238E27FC236}">
                  <a16:creationId xmlns:a16="http://schemas.microsoft.com/office/drawing/2014/main" id="{4DA8CA47-CB1D-1F2C-9A67-9904DD11578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1" name="Oval 1200">
              <a:extLst>
                <a:ext uri="{FF2B5EF4-FFF2-40B4-BE49-F238E27FC236}">
                  <a16:creationId xmlns:a16="http://schemas.microsoft.com/office/drawing/2014/main" id="{C495C974-1BA8-63FA-1E84-AB663F370173}"/>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02" name="Straight Connector 1201">
              <a:extLst>
                <a:ext uri="{FF2B5EF4-FFF2-40B4-BE49-F238E27FC236}">
                  <a16:creationId xmlns:a16="http://schemas.microsoft.com/office/drawing/2014/main" id="{C2574CEF-8DE6-9772-4636-14DAE920EB10}"/>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6C89E286-39BC-E912-DFE9-729D516DBF20}"/>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4BCE7A44-F623-B32C-6DC6-A882C93F8918}"/>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F5E96FF3-7D41-FDD4-C332-C245CE187B8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C507D088-9604-EACD-22CE-0A5A8A0E16BC}"/>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83719F92-9D06-1638-3543-0023C51D2996}"/>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8" name="Rectangle 1207">
              <a:extLst>
                <a:ext uri="{FF2B5EF4-FFF2-40B4-BE49-F238E27FC236}">
                  <a16:creationId xmlns:a16="http://schemas.microsoft.com/office/drawing/2014/main" id="{5D52D1C9-D677-ED6D-8196-87D7598890B5}"/>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9" name="Rectangle 1208">
              <a:extLst>
                <a:ext uri="{FF2B5EF4-FFF2-40B4-BE49-F238E27FC236}">
                  <a16:creationId xmlns:a16="http://schemas.microsoft.com/office/drawing/2014/main" id="{4F882E19-58FE-BAFD-BF0C-5890AE9B5844}"/>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0" name="Oval 1209">
              <a:extLst>
                <a:ext uri="{FF2B5EF4-FFF2-40B4-BE49-F238E27FC236}">
                  <a16:creationId xmlns:a16="http://schemas.microsoft.com/office/drawing/2014/main" id="{BC135084-11EA-C007-E7BF-0DDA7B993BCE}"/>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11" name="Straight Connector 1210">
              <a:extLst>
                <a:ext uri="{FF2B5EF4-FFF2-40B4-BE49-F238E27FC236}">
                  <a16:creationId xmlns:a16="http://schemas.microsoft.com/office/drawing/2014/main" id="{AC884D14-4799-9C6C-9BE4-4E675C4E4587}"/>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240BE65A-EFCB-F377-5A2A-02A471ADF505}"/>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F77F87CF-DBD6-916F-9A1E-62848846C8E2}"/>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553FA183-DA59-88DC-4E89-9A2AA7972BC8}"/>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ABF31081-7686-95E4-FD05-D514DA0D8B66}"/>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B38D695B-E51E-7A54-AB3A-76977B8F5A95}"/>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48946EAD-C846-7933-244D-6A5660CCC679}"/>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2CFDFE88-A549-5BC7-3E24-F6692C31BF7E}"/>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9" name="Rectangle 1218">
              <a:extLst>
                <a:ext uri="{FF2B5EF4-FFF2-40B4-BE49-F238E27FC236}">
                  <a16:creationId xmlns:a16="http://schemas.microsoft.com/office/drawing/2014/main" id="{964F26DD-86C0-6773-FE29-20B25DE34301}"/>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0" name="Rectangle 1219">
              <a:extLst>
                <a:ext uri="{FF2B5EF4-FFF2-40B4-BE49-F238E27FC236}">
                  <a16:creationId xmlns:a16="http://schemas.microsoft.com/office/drawing/2014/main" id="{093040C3-C76B-D675-1005-5DAE82CBF543}"/>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1" name="Oval 1220">
              <a:extLst>
                <a:ext uri="{FF2B5EF4-FFF2-40B4-BE49-F238E27FC236}">
                  <a16:creationId xmlns:a16="http://schemas.microsoft.com/office/drawing/2014/main" id="{E3528353-E3C9-58A5-ED43-A38646E2675D}"/>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22" name="Straight Connector 1221">
              <a:extLst>
                <a:ext uri="{FF2B5EF4-FFF2-40B4-BE49-F238E27FC236}">
                  <a16:creationId xmlns:a16="http://schemas.microsoft.com/office/drawing/2014/main" id="{6DC75609-8ACE-70B0-98BC-1EB07D57FC2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88F27ACD-540E-EB5F-D044-9DA72FA24B91}"/>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93FADCCB-6721-4739-34C9-1784D9225B57}"/>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150F795D-4B4C-DA98-E86F-7180BAEF51CF}"/>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9FA8ADB8-7649-DF77-9C89-DD8E802B17AF}"/>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995FEA85-D5FC-4AAD-297C-3ED9A15723A7}"/>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8" name="Rectangle 1227">
              <a:extLst>
                <a:ext uri="{FF2B5EF4-FFF2-40B4-BE49-F238E27FC236}">
                  <a16:creationId xmlns:a16="http://schemas.microsoft.com/office/drawing/2014/main" id="{CABC460B-E3B4-B4B5-9DC0-D9DBC71F733E}"/>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9" name="Rectangle 1228">
              <a:extLst>
                <a:ext uri="{FF2B5EF4-FFF2-40B4-BE49-F238E27FC236}">
                  <a16:creationId xmlns:a16="http://schemas.microsoft.com/office/drawing/2014/main" id="{6F506DA8-8936-8A51-B611-194177075DAB}"/>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0" name="Oval 1229">
              <a:extLst>
                <a:ext uri="{FF2B5EF4-FFF2-40B4-BE49-F238E27FC236}">
                  <a16:creationId xmlns:a16="http://schemas.microsoft.com/office/drawing/2014/main" id="{CCBA8CC3-2962-465F-CB4F-7221F88A3909}"/>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31" name="Straight Connector 1230">
              <a:extLst>
                <a:ext uri="{FF2B5EF4-FFF2-40B4-BE49-F238E27FC236}">
                  <a16:creationId xmlns:a16="http://schemas.microsoft.com/office/drawing/2014/main" id="{C4F62A6A-C3F6-7A97-DADA-32A8A15E590E}"/>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23EF86D-69DF-7D17-5543-341A629DC0B5}"/>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14E662DD-14A7-E423-A3E6-936A4FD47B92}"/>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076F3618-C76F-64EA-1032-CD5DDAD35619}"/>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C6724D9F-2D27-0527-601F-9BFAFAEC989A}"/>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F0B489AD-10D0-F3DE-8F06-D865A6F531C5}"/>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04B7C7A0-8D7F-274A-08B6-97DC91C05DC6}"/>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573A8D10-FE1C-B4C9-5256-6773987AB20C}"/>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9" name="Rectangle 1238">
              <a:extLst>
                <a:ext uri="{FF2B5EF4-FFF2-40B4-BE49-F238E27FC236}">
                  <a16:creationId xmlns:a16="http://schemas.microsoft.com/office/drawing/2014/main" id="{6F0D8292-A1A1-8273-FD95-4A0D1DF0CF98}"/>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0" name="Rectangle 1239">
              <a:extLst>
                <a:ext uri="{FF2B5EF4-FFF2-40B4-BE49-F238E27FC236}">
                  <a16:creationId xmlns:a16="http://schemas.microsoft.com/office/drawing/2014/main" id="{702E5A36-677B-2BBE-7C60-E08822C5B531}"/>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1" name="Oval 1240">
              <a:extLst>
                <a:ext uri="{FF2B5EF4-FFF2-40B4-BE49-F238E27FC236}">
                  <a16:creationId xmlns:a16="http://schemas.microsoft.com/office/drawing/2014/main" id="{1C7F41A0-AD20-6982-8718-2FCAC82D872A}"/>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42" name="Straight Connector 1241">
              <a:extLst>
                <a:ext uri="{FF2B5EF4-FFF2-40B4-BE49-F238E27FC236}">
                  <a16:creationId xmlns:a16="http://schemas.microsoft.com/office/drawing/2014/main" id="{63A5D83C-9449-8647-F1C9-EBAE295A796E}"/>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C43508C6-7329-7531-48FF-4E71AE82C57D}"/>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4245773F-B353-1848-BCA6-6C667EAA353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40701CA0-A841-C01C-1762-86C9C77DBE3B}"/>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2F2EC2B1-805B-B0B5-F829-4477BEEEE16C}"/>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A2C21DCE-4FBA-C811-D7DE-7FB7A2FCC47D}"/>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8" name="Rectangle 1247">
              <a:extLst>
                <a:ext uri="{FF2B5EF4-FFF2-40B4-BE49-F238E27FC236}">
                  <a16:creationId xmlns:a16="http://schemas.microsoft.com/office/drawing/2014/main" id="{9A3227D2-DC11-1DEC-A7A0-A6280AB8DBF7}"/>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9" name="Rectangle 1248">
              <a:extLst>
                <a:ext uri="{FF2B5EF4-FFF2-40B4-BE49-F238E27FC236}">
                  <a16:creationId xmlns:a16="http://schemas.microsoft.com/office/drawing/2014/main" id="{77C8DED3-3EA3-B3F9-807A-F4F680C852AE}"/>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0" name="Oval 1249">
              <a:extLst>
                <a:ext uri="{FF2B5EF4-FFF2-40B4-BE49-F238E27FC236}">
                  <a16:creationId xmlns:a16="http://schemas.microsoft.com/office/drawing/2014/main" id="{00E317DB-829E-D74C-1D70-47A22F243E75}"/>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51" name="Straight Connector 1250">
              <a:extLst>
                <a:ext uri="{FF2B5EF4-FFF2-40B4-BE49-F238E27FC236}">
                  <a16:creationId xmlns:a16="http://schemas.microsoft.com/office/drawing/2014/main" id="{6E36E0B2-36E2-0457-D55B-B312495783CC}"/>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EA6781BC-1305-12A8-6095-CBB88A1B75EA}"/>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67F3C087-72F1-2713-BE39-A60E1A9B2C41}"/>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45346A50-DE33-CE91-40C9-D90E96E7C5D7}"/>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D1216790-0ED7-5B6D-A3ED-BE557FB08220}"/>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3463F9E9-EFAE-62BC-0E15-A9ACCFFD1FF1}"/>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7620D87B-0214-2304-2251-A8322DE37D01}"/>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23D817FB-64EC-1020-ACEB-64A1A84F083C}"/>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9" name="Rectangle 1258">
              <a:extLst>
                <a:ext uri="{FF2B5EF4-FFF2-40B4-BE49-F238E27FC236}">
                  <a16:creationId xmlns:a16="http://schemas.microsoft.com/office/drawing/2014/main" id="{67D21C3A-2FBA-1F1A-AD63-CEA830B9473D}"/>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0" name="Rectangle 1259">
              <a:extLst>
                <a:ext uri="{FF2B5EF4-FFF2-40B4-BE49-F238E27FC236}">
                  <a16:creationId xmlns:a16="http://schemas.microsoft.com/office/drawing/2014/main" id="{0B192CB4-1EFB-D37B-069A-A15EC8A9AECB}"/>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1" name="Oval 1260">
              <a:extLst>
                <a:ext uri="{FF2B5EF4-FFF2-40B4-BE49-F238E27FC236}">
                  <a16:creationId xmlns:a16="http://schemas.microsoft.com/office/drawing/2014/main" id="{0152B9C4-C096-A4A3-AF3C-262B50EBCE35}"/>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62" name="Straight Connector 1261">
              <a:extLst>
                <a:ext uri="{FF2B5EF4-FFF2-40B4-BE49-F238E27FC236}">
                  <a16:creationId xmlns:a16="http://schemas.microsoft.com/office/drawing/2014/main" id="{C0F71D0F-7C19-419B-6189-1E24259BD365}"/>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FE2FD7FF-0D18-F7E2-5FBD-FD126BC1344B}"/>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E1670A08-7DDD-5857-B460-B9B66834958F}"/>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CB03D3B9-4961-DF49-C534-8EC0ECCE9F4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9402840A-82E2-1640-00EA-84A7CC71CFE4}"/>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B004B2D5-82F9-D1BD-4469-5F76DD52AC5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8" name="Rectangle 1267">
              <a:extLst>
                <a:ext uri="{FF2B5EF4-FFF2-40B4-BE49-F238E27FC236}">
                  <a16:creationId xmlns:a16="http://schemas.microsoft.com/office/drawing/2014/main" id="{B8B85147-008F-3D9D-6D4A-2AF9E1D2AB17}"/>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9" name="Rectangle 1268">
              <a:extLst>
                <a:ext uri="{FF2B5EF4-FFF2-40B4-BE49-F238E27FC236}">
                  <a16:creationId xmlns:a16="http://schemas.microsoft.com/office/drawing/2014/main" id="{FA97A6EB-FB95-A995-92E6-BA057DE9ED0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70" name="Oval 1269">
              <a:extLst>
                <a:ext uri="{FF2B5EF4-FFF2-40B4-BE49-F238E27FC236}">
                  <a16:creationId xmlns:a16="http://schemas.microsoft.com/office/drawing/2014/main" id="{314CAF29-C1D2-A0C9-5E0A-EA6E2AA8926B}"/>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71" name="Straight Connector 1270">
              <a:extLst>
                <a:ext uri="{FF2B5EF4-FFF2-40B4-BE49-F238E27FC236}">
                  <a16:creationId xmlns:a16="http://schemas.microsoft.com/office/drawing/2014/main" id="{EF8AD367-CE08-BCBB-6F9E-8F37002252A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075A8395-DD97-53FB-61EF-59D154E0E26F}"/>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A2F3DAEA-2848-7BF2-7AEC-824624DFDEDB}"/>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70362FC-54A0-94A0-0FD4-C8B9ADC88386}"/>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49531C56-F91B-A6D7-6A93-9C013A4DBC4C}"/>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453FD972-D1D8-1D71-DEB5-C8B5EACB31BE}"/>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1C74E622-E2E8-4BEC-5631-38D0FBCFDAC0}"/>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E0E8C423-F080-6B10-11EA-3DFE1C3529F4}"/>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99" name="Rectangle 1298">
              <a:extLst>
                <a:ext uri="{FF2B5EF4-FFF2-40B4-BE49-F238E27FC236}">
                  <a16:creationId xmlns:a16="http://schemas.microsoft.com/office/drawing/2014/main" id="{869791B7-DD29-A259-56B3-44D247C16049}"/>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0" name="Rectangle 1299">
              <a:extLst>
                <a:ext uri="{FF2B5EF4-FFF2-40B4-BE49-F238E27FC236}">
                  <a16:creationId xmlns:a16="http://schemas.microsoft.com/office/drawing/2014/main" id="{91C2823A-C3A9-0268-948A-72A9787CDB28}"/>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1" name="Oval 1300">
              <a:extLst>
                <a:ext uri="{FF2B5EF4-FFF2-40B4-BE49-F238E27FC236}">
                  <a16:creationId xmlns:a16="http://schemas.microsoft.com/office/drawing/2014/main" id="{9223C74E-D945-B9E7-4F4D-3AF2EEBE9998}"/>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02" name="Straight Connector 1301">
              <a:extLst>
                <a:ext uri="{FF2B5EF4-FFF2-40B4-BE49-F238E27FC236}">
                  <a16:creationId xmlns:a16="http://schemas.microsoft.com/office/drawing/2014/main" id="{12A8A87B-4BD3-5CCE-E6FB-939FEC5EDFD2}"/>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593B2967-DA8B-307B-6E5A-1ECC2C703ABA}"/>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7DCEB10E-F486-AD85-2970-E0F8299116CD}"/>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BE1A5CC1-0F2C-490C-9032-A115E909C467}"/>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51A03912-9BD4-38E6-8478-BA341FA53C92}"/>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96653077-4858-F6A8-631B-A7C863802B94}"/>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8" name="Rectangle 1307">
              <a:extLst>
                <a:ext uri="{FF2B5EF4-FFF2-40B4-BE49-F238E27FC236}">
                  <a16:creationId xmlns:a16="http://schemas.microsoft.com/office/drawing/2014/main" id="{C13CDFEC-829A-BCF7-8A29-4538B95EC97B}"/>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9" name="Rectangle 1308">
              <a:extLst>
                <a:ext uri="{FF2B5EF4-FFF2-40B4-BE49-F238E27FC236}">
                  <a16:creationId xmlns:a16="http://schemas.microsoft.com/office/drawing/2014/main" id="{05D181A4-CFAC-BCB9-85F6-AC1A3A0BAA3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10" name="Oval 1309">
              <a:extLst>
                <a:ext uri="{FF2B5EF4-FFF2-40B4-BE49-F238E27FC236}">
                  <a16:creationId xmlns:a16="http://schemas.microsoft.com/office/drawing/2014/main" id="{16A74B57-2B56-4E1C-458D-54C5C9FD187A}"/>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11" name="Straight Connector 1310">
              <a:extLst>
                <a:ext uri="{FF2B5EF4-FFF2-40B4-BE49-F238E27FC236}">
                  <a16:creationId xmlns:a16="http://schemas.microsoft.com/office/drawing/2014/main" id="{722777B8-26E4-D0C9-A4F1-0BC0B50B9629}"/>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2BBCC751-F8FB-A6FF-7255-C3D5D584F3F5}"/>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BF844A34-BDFE-D81B-BE40-7631091FAA25}"/>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DAC69143-AFD8-1AFD-470E-2BBAC25347DC}"/>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C51FAFD3-F413-F4F1-26ED-0970D8E24261}"/>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70165A-7BBA-07CB-D352-EED4435D79D2}"/>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B364AA23-66FC-59D2-8ED0-6909E1D15AF2}"/>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1" name="Rectangle 1340">
              <a:extLst>
                <a:ext uri="{FF2B5EF4-FFF2-40B4-BE49-F238E27FC236}">
                  <a16:creationId xmlns:a16="http://schemas.microsoft.com/office/drawing/2014/main" id="{32151C9C-6D98-3DC9-F6FF-EAF41A1F9B53}"/>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2" name="Rectangle 1341">
              <a:extLst>
                <a:ext uri="{FF2B5EF4-FFF2-40B4-BE49-F238E27FC236}">
                  <a16:creationId xmlns:a16="http://schemas.microsoft.com/office/drawing/2014/main" id="{C0814DE5-0E3D-CA1C-0D75-26FBE6AC2964}"/>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3" name="Oval 1342">
              <a:extLst>
                <a:ext uri="{FF2B5EF4-FFF2-40B4-BE49-F238E27FC236}">
                  <a16:creationId xmlns:a16="http://schemas.microsoft.com/office/drawing/2014/main" id="{D2EA17D1-748B-4506-B64A-3E00598BFC5E}"/>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44" name="Straight Connector 1343">
              <a:extLst>
                <a:ext uri="{FF2B5EF4-FFF2-40B4-BE49-F238E27FC236}">
                  <a16:creationId xmlns:a16="http://schemas.microsoft.com/office/drawing/2014/main" id="{B4295300-FD84-D3AA-DEF1-518AF5E96FC6}"/>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76266B3A-56B4-7C82-D699-6E52E407E35C}"/>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151754D-E473-6704-22A3-CCACD799FACF}"/>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4B0149D2-897E-DA4A-6F75-DA576D1D10F4}"/>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D7795020-C6DA-1613-58DB-358C50282CD9}"/>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7E968978-AA88-0BC0-F0FA-9772396609DA}"/>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0" name="Rectangle 1349">
              <a:extLst>
                <a:ext uri="{FF2B5EF4-FFF2-40B4-BE49-F238E27FC236}">
                  <a16:creationId xmlns:a16="http://schemas.microsoft.com/office/drawing/2014/main" id="{C2CF7D14-83A8-0E32-8AA5-4210B6968B21}"/>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1" name="Rectangle 1350">
              <a:extLst>
                <a:ext uri="{FF2B5EF4-FFF2-40B4-BE49-F238E27FC236}">
                  <a16:creationId xmlns:a16="http://schemas.microsoft.com/office/drawing/2014/main" id="{194763C7-1A26-7A3D-8B1D-BDA2CCA08766}"/>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2" name="Oval 1351">
              <a:extLst>
                <a:ext uri="{FF2B5EF4-FFF2-40B4-BE49-F238E27FC236}">
                  <a16:creationId xmlns:a16="http://schemas.microsoft.com/office/drawing/2014/main" id="{A5736F1F-3061-A843-3D54-3DAFB451FE37}"/>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53" name="Straight Connector 1352">
              <a:extLst>
                <a:ext uri="{FF2B5EF4-FFF2-40B4-BE49-F238E27FC236}">
                  <a16:creationId xmlns:a16="http://schemas.microsoft.com/office/drawing/2014/main" id="{4DC4DDB1-726C-7732-8FBC-4915409E31D0}"/>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BC928ACA-C732-CDFD-6A45-905688A7F090}"/>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0B41740-CE40-01B9-5F60-02604A3281FB}"/>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DC9002D1-E63E-5958-86C8-F6C8D71C94EF}"/>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93234CD8-B901-AEDD-72A1-1A42FAFAF312}"/>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D5401BBE-34AC-958A-8E01-0497CC2B7E94}"/>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6818950B-7F6E-5614-284B-73EC3BC91868}"/>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656B32C8-5B30-B5C4-63CD-F153F4013A0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1" name="Rectangle 1360">
              <a:extLst>
                <a:ext uri="{FF2B5EF4-FFF2-40B4-BE49-F238E27FC236}">
                  <a16:creationId xmlns:a16="http://schemas.microsoft.com/office/drawing/2014/main" id="{7A4984B8-30C7-8D43-780F-FE2E795ED847}"/>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2" name="Rectangle 1361">
              <a:extLst>
                <a:ext uri="{FF2B5EF4-FFF2-40B4-BE49-F238E27FC236}">
                  <a16:creationId xmlns:a16="http://schemas.microsoft.com/office/drawing/2014/main" id="{C27278B6-C9DC-4F3A-C97E-E104278D5879}"/>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3" name="Oval 1362">
              <a:extLst>
                <a:ext uri="{FF2B5EF4-FFF2-40B4-BE49-F238E27FC236}">
                  <a16:creationId xmlns:a16="http://schemas.microsoft.com/office/drawing/2014/main" id="{BBAD4EBB-5047-F97A-D963-B0CBF84211B7}"/>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64" name="Straight Connector 1363">
              <a:extLst>
                <a:ext uri="{FF2B5EF4-FFF2-40B4-BE49-F238E27FC236}">
                  <a16:creationId xmlns:a16="http://schemas.microsoft.com/office/drawing/2014/main" id="{8422F692-0FBD-D20F-4E4C-EDC2178675CA}"/>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F8BE1ED5-DA87-5CE0-CB70-F7C4AAD12D9E}"/>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A61696E9-AF04-784E-9C0D-E5452133BDEE}"/>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215C4389-960F-DE72-E6E9-D478328D6BC8}"/>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0DC1E9BB-235C-FB3A-98BD-52A967744921}"/>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82E7F135-6F22-21F2-D8BD-404E3C9FE923}"/>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0" name="Rectangle 1369">
              <a:extLst>
                <a:ext uri="{FF2B5EF4-FFF2-40B4-BE49-F238E27FC236}">
                  <a16:creationId xmlns:a16="http://schemas.microsoft.com/office/drawing/2014/main" id="{7C84F3A4-1FF8-314E-2605-A3CB981569F1}"/>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1" name="Rectangle 1370">
              <a:extLst>
                <a:ext uri="{FF2B5EF4-FFF2-40B4-BE49-F238E27FC236}">
                  <a16:creationId xmlns:a16="http://schemas.microsoft.com/office/drawing/2014/main" id="{E0ABC8F1-E146-0AC0-8A94-C39A5B0A9AAB}"/>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2" name="Oval 1371">
              <a:extLst>
                <a:ext uri="{FF2B5EF4-FFF2-40B4-BE49-F238E27FC236}">
                  <a16:creationId xmlns:a16="http://schemas.microsoft.com/office/drawing/2014/main" id="{946C01D1-DC79-77B4-F324-C432611B976E}"/>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73" name="Straight Connector 1372">
              <a:extLst>
                <a:ext uri="{FF2B5EF4-FFF2-40B4-BE49-F238E27FC236}">
                  <a16:creationId xmlns:a16="http://schemas.microsoft.com/office/drawing/2014/main" id="{26A01B26-2547-0AC8-69BF-92ADBE48BAE9}"/>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C8D0D322-F7B4-A0EA-B77F-E0AD276FE631}"/>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59DC1477-B3CB-861C-039B-A4FC674D3EA7}"/>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381BD3EF-2D3F-D301-10DE-742927DB73F7}"/>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F8854527-4F81-DF42-CF17-A3E266A2F1E4}"/>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3AC89DEC-A99F-4F58-1BB9-20DFA0D383BF}"/>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0E821726-7E49-2EA4-3989-74DAD925AAD8}"/>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9923024D-A510-F41C-B8CA-472129BD08D9}"/>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1" name="Rectangle 1400">
              <a:extLst>
                <a:ext uri="{FF2B5EF4-FFF2-40B4-BE49-F238E27FC236}">
                  <a16:creationId xmlns:a16="http://schemas.microsoft.com/office/drawing/2014/main" id="{F28B13EB-B1A8-13BB-12E7-CDF98E171F70}"/>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2" name="Oval 1401">
              <a:extLst>
                <a:ext uri="{FF2B5EF4-FFF2-40B4-BE49-F238E27FC236}">
                  <a16:creationId xmlns:a16="http://schemas.microsoft.com/office/drawing/2014/main" id="{4841B84E-8A34-6242-3CF5-57C3D4E10BA3}"/>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03" name="Straight Connector 1402">
              <a:extLst>
                <a:ext uri="{FF2B5EF4-FFF2-40B4-BE49-F238E27FC236}">
                  <a16:creationId xmlns:a16="http://schemas.microsoft.com/office/drawing/2014/main" id="{F8DAD753-0ABF-D2FB-A5AE-A89BD55B3D0D}"/>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CEBFA373-4308-FD23-431B-10D9B7E9142B}"/>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86C60A8C-7F62-FB68-3F24-01ECBE479A20}"/>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39327875-7390-94CC-AABA-6027C4168807}"/>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4A94964B-88EF-3332-258C-C6A069C07B9A}"/>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C8796421-BD12-54F1-D0D4-78660659DF3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7557C18E-D4E2-BC9F-0087-D15B714D3DA6}"/>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E8AEF8E1-4188-28A8-39B9-3095DA14C28E}"/>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1" name="Rectangle 1410">
              <a:extLst>
                <a:ext uri="{FF2B5EF4-FFF2-40B4-BE49-F238E27FC236}">
                  <a16:creationId xmlns:a16="http://schemas.microsoft.com/office/drawing/2014/main" id="{36BA45FC-56BB-D670-23CC-D1B6FCB21BC9}"/>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2" name="Rectangle 1411">
              <a:extLst>
                <a:ext uri="{FF2B5EF4-FFF2-40B4-BE49-F238E27FC236}">
                  <a16:creationId xmlns:a16="http://schemas.microsoft.com/office/drawing/2014/main" id="{7E1C59CF-954B-3C6E-833A-C88BE2341090}"/>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3" name="Oval 1412">
              <a:extLst>
                <a:ext uri="{FF2B5EF4-FFF2-40B4-BE49-F238E27FC236}">
                  <a16:creationId xmlns:a16="http://schemas.microsoft.com/office/drawing/2014/main" id="{098A5C1C-A4AD-7190-6B86-31555F60BC6E}"/>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14" name="Straight Connector 1413">
              <a:extLst>
                <a:ext uri="{FF2B5EF4-FFF2-40B4-BE49-F238E27FC236}">
                  <a16:creationId xmlns:a16="http://schemas.microsoft.com/office/drawing/2014/main" id="{9CFF560D-A79E-2E15-4D1D-F880E30CD581}"/>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007C1DC5-C34C-3B97-C22D-D94CAA1500AC}"/>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7A7D7AA9-0C44-7E99-FE7E-134FF9938716}"/>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1CF7BE7-D9FB-2D0A-6FF8-9CB4EA17CCF7}"/>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37B0A508-DC99-76E2-69BA-D1C0C39E5ACC}"/>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C8D375E0-73FA-F543-FB07-BAC4419A143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0" name="Rectangle 1419">
              <a:extLst>
                <a:ext uri="{FF2B5EF4-FFF2-40B4-BE49-F238E27FC236}">
                  <a16:creationId xmlns:a16="http://schemas.microsoft.com/office/drawing/2014/main" id="{DB59BCA7-0EF4-2811-C9B8-139F3A371BED}"/>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1" name="Rectangle 1420">
              <a:extLst>
                <a:ext uri="{FF2B5EF4-FFF2-40B4-BE49-F238E27FC236}">
                  <a16:creationId xmlns:a16="http://schemas.microsoft.com/office/drawing/2014/main" id="{B8DC3166-404E-7853-CD8C-4F1302F3E3D8}"/>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2" name="Oval 1421">
              <a:extLst>
                <a:ext uri="{FF2B5EF4-FFF2-40B4-BE49-F238E27FC236}">
                  <a16:creationId xmlns:a16="http://schemas.microsoft.com/office/drawing/2014/main" id="{8C9065F8-7ACF-92B8-26A8-E57A76C63E2F}"/>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3" name="Straight Connector 1422">
              <a:extLst>
                <a:ext uri="{FF2B5EF4-FFF2-40B4-BE49-F238E27FC236}">
                  <a16:creationId xmlns:a16="http://schemas.microsoft.com/office/drawing/2014/main" id="{37BF9940-19D5-10FC-6B7B-34761CC8AC4E}"/>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97B5751E-A413-9022-A8BE-BA0920D62BD2}"/>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57024EAA-E61B-0991-3186-C400AE7EF9B3}"/>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2B4C10-7BE4-385A-A693-5C4A43277687}"/>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A56A0406-48FA-88FB-304B-18C929766EB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9AB43E75-7C5E-8004-2FFF-05F9AE7988FF}"/>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9" name="Straight Connector 1428">
              <a:extLst>
                <a:ext uri="{FF2B5EF4-FFF2-40B4-BE49-F238E27FC236}">
                  <a16:creationId xmlns:a16="http://schemas.microsoft.com/office/drawing/2014/main" id="{CE3BED58-2D23-02DC-DE03-046FDB5037E2}"/>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4E09F9E8-94D1-8A49-EEDA-D6245E8D8F4D}"/>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75FE4B9E-D0E3-C6AB-DE8D-1BEF3D01FA9D}"/>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2" name="Rectangle 1431">
              <a:extLst>
                <a:ext uri="{FF2B5EF4-FFF2-40B4-BE49-F238E27FC236}">
                  <a16:creationId xmlns:a16="http://schemas.microsoft.com/office/drawing/2014/main" id="{BFE94689-4C39-CCE2-92BE-14DCF61B1F2E}"/>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3" name="Rectangle 1432">
              <a:extLst>
                <a:ext uri="{FF2B5EF4-FFF2-40B4-BE49-F238E27FC236}">
                  <a16:creationId xmlns:a16="http://schemas.microsoft.com/office/drawing/2014/main" id="{81075848-AB23-8118-583D-23F6840FEBD4}"/>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4" name="Oval 1433">
              <a:extLst>
                <a:ext uri="{FF2B5EF4-FFF2-40B4-BE49-F238E27FC236}">
                  <a16:creationId xmlns:a16="http://schemas.microsoft.com/office/drawing/2014/main" id="{74A5307F-5E67-D9FF-8B62-FBE9FE7C9B6D}"/>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35" name="Straight Connector 1434">
              <a:extLst>
                <a:ext uri="{FF2B5EF4-FFF2-40B4-BE49-F238E27FC236}">
                  <a16:creationId xmlns:a16="http://schemas.microsoft.com/office/drawing/2014/main" id="{FAEA6334-3F7E-875B-A3EF-298E2B7F8551}"/>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BEA5A491-65FF-C072-4F4E-DFDB2FF4E2C0}"/>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0B4D012B-8172-790F-6005-7EE70D838830}"/>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DE1D930A-D150-7040-B470-721C61FD3A92}"/>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06CC27D1-5840-7E58-FD78-802592EEBE19}"/>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8358B36C-E44C-BE26-FE60-C5D70D00635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1" name="Rectangle 1440">
              <a:extLst>
                <a:ext uri="{FF2B5EF4-FFF2-40B4-BE49-F238E27FC236}">
                  <a16:creationId xmlns:a16="http://schemas.microsoft.com/office/drawing/2014/main" id="{3F855E02-F25F-F14C-C68B-A0B2C49FE086}"/>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2" name="Rectangle 1441">
              <a:extLst>
                <a:ext uri="{FF2B5EF4-FFF2-40B4-BE49-F238E27FC236}">
                  <a16:creationId xmlns:a16="http://schemas.microsoft.com/office/drawing/2014/main" id="{1188E165-A446-50D2-5934-82F77BB9BD81}"/>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3" name="Oval 1442">
              <a:extLst>
                <a:ext uri="{FF2B5EF4-FFF2-40B4-BE49-F238E27FC236}">
                  <a16:creationId xmlns:a16="http://schemas.microsoft.com/office/drawing/2014/main" id="{4D016BE5-AD75-2A20-B3C4-1891FCC59A9E}"/>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44" name="Straight Connector 1443">
              <a:extLst>
                <a:ext uri="{FF2B5EF4-FFF2-40B4-BE49-F238E27FC236}">
                  <a16:creationId xmlns:a16="http://schemas.microsoft.com/office/drawing/2014/main" id="{EDF0AA36-A802-9EE7-9C9B-BEF041275CDC}"/>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88EABB11-2911-1ED8-0135-FD2B6185A47F}"/>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5DFC05C-22C0-7DC0-1E1A-99843071B5BE}"/>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877EA27F-9937-89CB-F15F-C479B2696BB2}"/>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3EEC8F1A-567B-2CBC-7912-1177D7F9D502}"/>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1ED3DFD3-694D-05D8-E026-72B44D019BDB}"/>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D361909B-5AE8-0D64-3BCA-4B8F6C011617}"/>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9C88203E-F2D3-83CE-1598-F75386A96D5A}"/>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2" name="Rectangle 1451">
              <a:extLst>
                <a:ext uri="{FF2B5EF4-FFF2-40B4-BE49-F238E27FC236}">
                  <a16:creationId xmlns:a16="http://schemas.microsoft.com/office/drawing/2014/main" id="{04698351-9FB8-93CF-CEB1-A2897CCE7D64}"/>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3" name="Rectangle 1452">
              <a:extLst>
                <a:ext uri="{FF2B5EF4-FFF2-40B4-BE49-F238E27FC236}">
                  <a16:creationId xmlns:a16="http://schemas.microsoft.com/office/drawing/2014/main" id="{B42EF528-1262-ABE9-9874-A2C5858405B8}"/>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4" name="Oval 1453">
              <a:extLst>
                <a:ext uri="{FF2B5EF4-FFF2-40B4-BE49-F238E27FC236}">
                  <a16:creationId xmlns:a16="http://schemas.microsoft.com/office/drawing/2014/main" id="{940576D6-BADF-AEDE-01AB-D89D7E3FFDDC}"/>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55" name="Straight Connector 1454">
              <a:extLst>
                <a:ext uri="{FF2B5EF4-FFF2-40B4-BE49-F238E27FC236}">
                  <a16:creationId xmlns:a16="http://schemas.microsoft.com/office/drawing/2014/main" id="{1922E8FF-029C-95B5-42BB-B94B85F866A7}"/>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DA59991F-BD1A-C6CB-469B-34AC26CA50A4}"/>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984434C5-C7F2-C9C2-59FF-75A0CB019AD9}"/>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A9C2A312-435B-5D72-8E4D-D82E2B601993}"/>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5FF00EA9-7FB1-42D9-165B-103EE9383A76}"/>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DB70ADFE-3DF2-68DA-A25A-F3C66B4B2F5D}"/>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1" name="Rectangle 1460">
              <a:extLst>
                <a:ext uri="{FF2B5EF4-FFF2-40B4-BE49-F238E27FC236}">
                  <a16:creationId xmlns:a16="http://schemas.microsoft.com/office/drawing/2014/main" id="{48C4DEBC-5900-702B-B9B8-11B3F0566013}"/>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2" name="Rectangle 1461">
              <a:extLst>
                <a:ext uri="{FF2B5EF4-FFF2-40B4-BE49-F238E27FC236}">
                  <a16:creationId xmlns:a16="http://schemas.microsoft.com/office/drawing/2014/main" id="{782DF8C3-4433-2871-D3D5-3925B914ECD5}"/>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3" name="Oval 1462">
              <a:extLst>
                <a:ext uri="{FF2B5EF4-FFF2-40B4-BE49-F238E27FC236}">
                  <a16:creationId xmlns:a16="http://schemas.microsoft.com/office/drawing/2014/main" id="{73999EEE-E942-4505-64CD-541616297375}"/>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64" name="Straight Connector 1463">
              <a:extLst>
                <a:ext uri="{FF2B5EF4-FFF2-40B4-BE49-F238E27FC236}">
                  <a16:creationId xmlns:a16="http://schemas.microsoft.com/office/drawing/2014/main" id="{CAF7D970-9EFE-095A-6A74-4AF97528C1EE}"/>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8C347B0E-10E9-A9FE-D2A2-AD36ED393351}"/>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8CDD49A8-FE50-E8ED-2AFA-CCF7A336A1DA}"/>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4EAADBDF-E822-9690-DC23-4FC0FF54DECE}"/>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3723003D-5184-C0AD-7077-8C5831A2AB10}"/>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3E8331C2-515B-CF5B-7A3F-75941F95582D}"/>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C2AA6F39-723C-6232-CA07-D669E7E369A3}"/>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F2DB7DDC-6FF6-B19C-C58A-4B0FF9C198ED}"/>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2" name="Rectangle 1471">
              <a:extLst>
                <a:ext uri="{FF2B5EF4-FFF2-40B4-BE49-F238E27FC236}">
                  <a16:creationId xmlns:a16="http://schemas.microsoft.com/office/drawing/2014/main" id="{E7ED9C4F-1303-DAE9-2A5A-7010A634CAF8}"/>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3" name="Rectangle 1472">
              <a:extLst>
                <a:ext uri="{FF2B5EF4-FFF2-40B4-BE49-F238E27FC236}">
                  <a16:creationId xmlns:a16="http://schemas.microsoft.com/office/drawing/2014/main" id="{370253A5-B1F2-98D3-7743-207387EFD9FB}"/>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4" name="Oval 1473">
              <a:extLst>
                <a:ext uri="{FF2B5EF4-FFF2-40B4-BE49-F238E27FC236}">
                  <a16:creationId xmlns:a16="http://schemas.microsoft.com/office/drawing/2014/main" id="{BA8A83BC-7513-6E78-6435-2CB0558E3AD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75" name="Straight Connector 1474">
              <a:extLst>
                <a:ext uri="{FF2B5EF4-FFF2-40B4-BE49-F238E27FC236}">
                  <a16:creationId xmlns:a16="http://schemas.microsoft.com/office/drawing/2014/main" id="{A3215601-D1ED-5005-7716-853663EEF874}"/>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3FBA182B-28C9-FED0-5748-512561477B04}"/>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742475B8-E04F-42BA-1C40-F266C9735C2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D5FAD426-B27F-CAD9-B606-EB9616762F1B}"/>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E1B7FB0D-DEA6-0F5C-CDF4-AB9E24FEEB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B6F25865-3644-675E-0D4D-0F1521DF9850}"/>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1" name="Rectangle 1480">
              <a:extLst>
                <a:ext uri="{FF2B5EF4-FFF2-40B4-BE49-F238E27FC236}">
                  <a16:creationId xmlns:a16="http://schemas.microsoft.com/office/drawing/2014/main" id="{AAEA2910-52AB-A322-0451-06E30DF94BDD}"/>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2" name="Rectangle 1481">
              <a:extLst>
                <a:ext uri="{FF2B5EF4-FFF2-40B4-BE49-F238E27FC236}">
                  <a16:creationId xmlns:a16="http://schemas.microsoft.com/office/drawing/2014/main" id="{BB432B7B-031A-3965-B5AC-7B801FE9551F}"/>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3" name="Oval 1482">
              <a:extLst>
                <a:ext uri="{FF2B5EF4-FFF2-40B4-BE49-F238E27FC236}">
                  <a16:creationId xmlns:a16="http://schemas.microsoft.com/office/drawing/2014/main" id="{69D983CB-D64F-F5B8-C460-5F4A0A6D514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84" name="Straight Connector 1483">
              <a:extLst>
                <a:ext uri="{FF2B5EF4-FFF2-40B4-BE49-F238E27FC236}">
                  <a16:creationId xmlns:a16="http://schemas.microsoft.com/office/drawing/2014/main" id="{AE19C4DC-27A5-6536-3D42-A6861789E346}"/>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902877E6-DAA6-6D9D-1BC9-3257FDA04961}"/>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2FB0A257-8CE1-C972-E185-958158E45104}"/>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6371AFB6-473B-B897-1FE4-46EFBCF5AADA}"/>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84040D6A-2311-9CB3-2F03-B144AEEC51D7}"/>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186A0DE1-256E-438A-8691-1A72FCFFA6B3}"/>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FE1112E5-1846-80B1-C851-11F2A93FD948}"/>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088EE32A-766E-4CB5-F509-1CFE2F8F45A1}"/>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2" name="Rectangle 1491">
              <a:extLst>
                <a:ext uri="{FF2B5EF4-FFF2-40B4-BE49-F238E27FC236}">
                  <a16:creationId xmlns:a16="http://schemas.microsoft.com/office/drawing/2014/main" id="{A9BCBEE9-69CC-9962-6A01-3DE5BB3B5037}"/>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3" name="Rectangle 1492">
              <a:extLst>
                <a:ext uri="{FF2B5EF4-FFF2-40B4-BE49-F238E27FC236}">
                  <a16:creationId xmlns:a16="http://schemas.microsoft.com/office/drawing/2014/main" id="{E0A54A7E-EF79-D03E-9F44-7F38B574480C}"/>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4" name="Oval 1493">
              <a:extLst>
                <a:ext uri="{FF2B5EF4-FFF2-40B4-BE49-F238E27FC236}">
                  <a16:creationId xmlns:a16="http://schemas.microsoft.com/office/drawing/2014/main" id="{248E20C4-F6EE-4E9E-6FCC-A63AF012F23B}"/>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95" name="Straight Connector 1494">
              <a:extLst>
                <a:ext uri="{FF2B5EF4-FFF2-40B4-BE49-F238E27FC236}">
                  <a16:creationId xmlns:a16="http://schemas.microsoft.com/office/drawing/2014/main" id="{30E6D330-4B13-FCC8-EEC1-B50825AD039D}"/>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3DEFEE8C-243B-EBA7-05A5-D5C1DD0CB48A}"/>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50F223C8-095A-5F89-AC62-461FB4874ACE}"/>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424FE780-5A73-86A2-8FD7-0C94C8504908}"/>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0E274D61-78D6-9F1A-D8D3-48E5B54DCABA}"/>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D7F87457-8662-49FC-F789-2628ADE8479B}"/>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1" name="Rectangle 1500">
              <a:extLst>
                <a:ext uri="{FF2B5EF4-FFF2-40B4-BE49-F238E27FC236}">
                  <a16:creationId xmlns:a16="http://schemas.microsoft.com/office/drawing/2014/main" id="{E5413FB3-B15C-491E-8E08-5DF7497E9194}"/>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2" name="Rectangle 1501">
              <a:extLst>
                <a:ext uri="{FF2B5EF4-FFF2-40B4-BE49-F238E27FC236}">
                  <a16:creationId xmlns:a16="http://schemas.microsoft.com/office/drawing/2014/main" id="{5F6013D3-DB2B-E7EA-32FF-BB6C78B342F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3" name="Oval 1502">
              <a:extLst>
                <a:ext uri="{FF2B5EF4-FFF2-40B4-BE49-F238E27FC236}">
                  <a16:creationId xmlns:a16="http://schemas.microsoft.com/office/drawing/2014/main" id="{445817DC-CA2D-CCA3-44D3-FB1BCA783AF5}"/>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04" name="Straight Connector 1503">
              <a:extLst>
                <a:ext uri="{FF2B5EF4-FFF2-40B4-BE49-F238E27FC236}">
                  <a16:creationId xmlns:a16="http://schemas.microsoft.com/office/drawing/2014/main" id="{28A381E7-D057-88DA-8A2A-FA77A38E3C9C}"/>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552E1385-0C5F-BA90-6F5B-80460567AEAC}"/>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366FFD00-1CC2-7420-8A25-002F379B5542}"/>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45D6640-45C3-2B7C-06E7-49822AC7160B}"/>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62A6AAC9-8F43-ACF6-78E1-246FF89E3391}"/>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F3B5E71D-2A87-2FE9-DBFF-69C724935D3D}"/>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98EA08E3-B8DB-3D0A-476D-B500F14A8C5E}"/>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6711A10-8957-A0B2-9294-9938859AE14C}"/>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2" name="Rectangle 1511">
              <a:extLst>
                <a:ext uri="{FF2B5EF4-FFF2-40B4-BE49-F238E27FC236}">
                  <a16:creationId xmlns:a16="http://schemas.microsoft.com/office/drawing/2014/main" id="{255CD3FF-1474-B153-5D44-04EA140DBA14}"/>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3" name="Rectangle 1512">
              <a:extLst>
                <a:ext uri="{FF2B5EF4-FFF2-40B4-BE49-F238E27FC236}">
                  <a16:creationId xmlns:a16="http://schemas.microsoft.com/office/drawing/2014/main" id="{67098195-1DDD-95FF-45F8-CCB603FF4B52}"/>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4" name="Oval 1513">
              <a:extLst>
                <a:ext uri="{FF2B5EF4-FFF2-40B4-BE49-F238E27FC236}">
                  <a16:creationId xmlns:a16="http://schemas.microsoft.com/office/drawing/2014/main" id="{B2206380-1816-6748-689A-BBA9E2719082}"/>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15" name="Straight Connector 1514">
              <a:extLst>
                <a:ext uri="{FF2B5EF4-FFF2-40B4-BE49-F238E27FC236}">
                  <a16:creationId xmlns:a16="http://schemas.microsoft.com/office/drawing/2014/main" id="{2895E872-B292-D939-B49F-786E588CAE41}"/>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8E19F05E-17E5-BB1F-3A7D-C837942BEBAC}"/>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467817E-66A7-5138-F39D-7CCEFA667A49}"/>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72076434-50B3-365A-BE8E-9DEC8BFC193E}"/>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F5EE1E1-29EC-3930-0CC0-7EBB3DD6BCAA}"/>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A6804C3F-0322-3E7E-317A-08BBA8EE7A0A}"/>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1" name="Rectangle 1520">
              <a:extLst>
                <a:ext uri="{FF2B5EF4-FFF2-40B4-BE49-F238E27FC236}">
                  <a16:creationId xmlns:a16="http://schemas.microsoft.com/office/drawing/2014/main" id="{CC48A50C-89D5-8226-9116-6E4BCA5490C9}"/>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2" name="Rectangle 1521">
              <a:extLst>
                <a:ext uri="{FF2B5EF4-FFF2-40B4-BE49-F238E27FC236}">
                  <a16:creationId xmlns:a16="http://schemas.microsoft.com/office/drawing/2014/main" id="{962CE6F9-1035-E9C8-CED3-E8EF9C21F7B0}"/>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3" name="Oval 1522">
              <a:extLst>
                <a:ext uri="{FF2B5EF4-FFF2-40B4-BE49-F238E27FC236}">
                  <a16:creationId xmlns:a16="http://schemas.microsoft.com/office/drawing/2014/main" id="{6B3ED8E6-4820-B887-2E27-1E69A9B8C067}"/>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24" name="Straight Connector 1523">
              <a:extLst>
                <a:ext uri="{FF2B5EF4-FFF2-40B4-BE49-F238E27FC236}">
                  <a16:creationId xmlns:a16="http://schemas.microsoft.com/office/drawing/2014/main" id="{614E0FAC-6D62-602E-0724-2ED00147BC73}"/>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0CF7A3EB-B212-F484-B8E5-F9BF05D4A89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F218007B-66BB-6DA1-9AE4-8C5C7BBA7F3C}"/>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57DB945C-E93D-BF13-4490-77C8B43970C6}"/>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80EFB62-7D31-083D-E04D-088E4759DDBD}"/>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915E0F60-E141-8B9C-C96A-D76EFAAA63FA}"/>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BD098D91-6F97-2A9B-D379-81CB5CBE6A7F}"/>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14EE34-694B-9FEA-551B-0A73AB192070}"/>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2" name="Rectangle 1531">
              <a:extLst>
                <a:ext uri="{FF2B5EF4-FFF2-40B4-BE49-F238E27FC236}">
                  <a16:creationId xmlns:a16="http://schemas.microsoft.com/office/drawing/2014/main" id="{733EBA0C-6ED0-9A18-D7D8-D7BFBCA4C615}"/>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3" name="Rectangle 1532">
              <a:extLst>
                <a:ext uri="{FF2B5EF4-FFF2-40B4-BE49-F238E27FC236}">
                  <a16:creationId xmlns:a16="http://schemas.microsoft.com/office/drawing/2014/main" id="{EF3C9B37-A3FF-4439-C78E-93E99CB627E3}"/>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4" name="Oval 1533">
              <a:extLst>
                <a:ext uri="{FF2B5EF4-FFF2-40B4-BE49-F238E27FC236}">
                  <a16:creationId xmlns:a16="http://schemas.microsoft.com/office/drawing/2014/main" id="{57CE9CFE-077B-494D-174C-2C62BA0425E4}"/>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35" name="Straight Connector 1534">
              <a:extLst>
                <a:ext uri="{FF2B5EF4-FFF2-40B4-BE49-F238E27FC236}">
                  <a16:creationId xmlns:a16="http://schemas.microsoft.com/office/drawing/2014/main" id="{BE14D5A2-4F9C-6AD0-CA96-E211B66FEAC9}"/>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4C49A8D-AC06-3BD9-B040-3907CD2A9327}"/>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6C63F315-2740-0A2C-DBBF-4A61FF4BCA63}"/>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AA2DFF99-98CB-339A-BDD7-DB970AAD6EDA}"/>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54DE3D5-FA5C-6007-FEBC-CB0F71DDF52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575004A8-611C-9A5F-1255-15B5D523DBE6}"/>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1" name="Rectangle 1540">
              <a:extLst>
                <a:ext uri="{FF2B5EF4-FFF2-40B4-BE49-F238E27FC236}">
                  <a16:creationId xmlns:a16="http://schemas.microsoft.com/office/drawing/2014/main" id="{B9AC4849-53A8-AFC3-0C07-4A280627EE72}"/>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2" name="Rectangle 1541">
              <a:extLst>
                <a:ext uri="{FF2B5EF4-FFF2-40B4-BE49-F238E27FC236}">
                  <a16:creationId xmlns:a16="http://schemas.microsoft.com/office/drawing/2014/main" id="{7C7C5AAF-EAE9-070B-354C-FE8251FD7528}"/>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3" name="Oval 1542">
              <a:extLst>
                <a:ext uri="{FF2B5EF4-FFF2-40B4-BE49-F238E27FC236}">
                  <a16:creationId xmlns:a16="http://schemas.microsoft.com/office/drawing/2014/main" id="{314D4749-E8F6-DB2E-EB3C-DE61189AE725}"/>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44" name="Straight Connector 1543">
              <a:extLst>
                <a:ext uri="{FF2B5EF4-FFF2-40B4-BE49-F238E27FC236}">
                  <a16:creationId xmlns:a16="http://schemas.microsoft.com/office/drawing/2014/main" id="{740D9CF7-C18A-645C-E23C-315B71CDF3F6}"/>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17975608-3E5D-EE4F-97A9-27F37496C165}"/>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6947EDF2-2F4B-AD31-5E28-333FE421381F}"/>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80DF42DA-9760-0024-F3CE-11B02E87D855}"/>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C00C585A-EB40-3FFB-154F-70378DFA7262}"/>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8CC11974-9EA8-88F0-AD27-A65966448F0F}"/>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4AA332C2-5223-7D6D-91C0-D63FF574CB4D}"/>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4A942850-9D5A-BB66-9C3C-24344D046C76}"/>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2" name="Rectangle 1551">
              <a:extLst>
                <a:ext uri="{FF2B5EF4-FFF2-40B4-BE49-F238E27FC236}">
                  <a16:creationId xmlns:a16="http://schemas.microsoft.com/office/drawing/2014/main" id="{BCE209E8-271E-7E82-60E0-AE58D652664A}"/>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3" name="Rectangle 1552">
              <a:extLst>
                <a:ext uri="{FF2B5EF4-FFF2-40B4-BE49-F238E27FC236}">
                  <a16:creationId xmlns:a16="http://schemas.microsoft.com/office/drawing/2014/main" id="{871945CB-8E48-9390-B55E-4ABFA18E4C56}"/>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4" name="Oval 1553">
              <a:extLst>
                <a:ext uri="{FF2B5EF4-FFF2-40B4-BE49-F238E27FC236}">
                  <a16:creationId xmlns:a16="http://schemas.microsoft.com/office/drawing/2014/main" id="{E0C1A53C-A892-E869-1E3A-8B94734072EC}"/>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55" name="Straight Connector 1554">
              <a:extLst>
                <a:ext uri="{FF2B5EF4-FFF2-40B4-BE49-F238E27FC236}">
                  <a16:creationId xmlns:a16="http://schemas.microsoft.com/office/drawing/2014/main" id="{F0B7B501-2F06-9020-E12D-06D41841F1F4}"/>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B0D2F693-44A2-F51C-2949-AEE59318B42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AEDC59FA-5CED-8EAE-F973-C69D3095183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23BCD74-B658-2A4D-3350-0A4DDEC7CC6C}"/>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0FC6621-DDDC-C7FC-AD3E-CA33421A3961}"/>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589E353B-452E-FC41-487B-2B36143A71F1}"/>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1" name="Rectangle 1560">
              <a:extLst>
                <a:ext uri="{FF2B5EF4-FFF2-40B4-BE49-F238E27FC236}">
                  <a16:creationId xmlns:a16="http://schemas.microsoft.com/office/drawing/2014/main" id="{7ECA2C31-77FE-2078-DAAF-B610208A773E}"/>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2" name="Rectangle 1561">
              <a:extLst>
                <a:ext uri="{FF2B5EF4-FFF2-40B4-BE49-F238E27FC236}">
                  <a16:creationId xmlns:a16="http://schemas.microsoft.com/office/drawing/2014/main" id="{08FDCD29-3654-83F4-4C93-1EE76EBCF1B3}"/>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3" name="Oval 1562">
              <a:extLst>
                <a:ext uri="{FF2B5EF4-FFF2-40B4-BE49-F238E27FC236}">
                  <a16:creationId xmlns:a16="http://schemas.microsoft.com/office/drawing/2014/main" id="{A0BABFE4-09D2-4BB1-74B7-A6F8E9AA16B6}"/>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64" name="Straight Connector 1563">
              <a:extLst>
                <a:ext uri="{FF2B5EF4-FFF2-40B4-BE49-F238E27FC236}">
                  <a16:creationId xmlns:a16="http://schemas.microsoft.com/office/drawing/2014/main" id="{CD248363-64BC-8EEF-A997-71CFC059956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7C803B7D-622A-2AFB-AA33-BA3C76B9F9F5}"/>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52BA4580-5256-0047-75E5-3B1E094DE82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5640F464-0871-F9F3-FB7D-63E0BFEE8A02}"/>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F089DCB9-6E60-AD94-BD5B-7773DC1607B7}"/>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F1F862BE-3F80-BF33-F8B6-14C02D353AE2}"/>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D1FD86AD-3737-D10F-C0B6-B97F025C1057}"/>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D5C6E34B-8AF8-6623-BFF4-E378ADF4716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2" name="Rectangle 1571">
              <a:extLst>
                <a:ext uri="{FF2B5EF4-FFF2-40B4-BE49-F238E27FC236}">
                  <a16:creationId xmlns:a16="http://schemas.microsoft.com/office/drawing/2014/main" id="{46310D7A-EAC8-FB70-993E-55E97866292A}"/>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3" name="Rectangle 1572">
              <a:extLst>
                <a:ext uri="{FF2B5EF4-FFF2-40B4-BE49-F238E27FC236}">
                  <a16:creationId xmlns:a16="http://schemas.microsoft.com/office/drawing/2014/main" id="{FEF582BF-29D9-2BEC-A9CA-214A3B6F3A92}"/>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4" name="Oval 1573">
              <a:extLst>
                <a:ext uri="{FF2B5EF4-FFF2-40B4-BE49-F238E27FC236}">
                  <a16:creationId xmlns:a16="http://schemas.microsoft.com/office/drawing/2014/main" id="{DAA28B41-ED42-D0B3-043B-ABEC133A2B37}"/>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75" name="Straight Connector 1574">
              <a:extLst>
                <a:ext uri="{FF2B5EF4-FFF2-40B4-BE49-F238E27FC236}">
                  <a16:creationId xmlns:a16="http://schemas.microsoft.com/office/drawing/2014/main" id="{68DBEE7D-BDCB-79A1-8AB8-9F7184D65651}"/>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58FB5E73-AF93-2E92-A039-89FD9F277BDB}"/>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74824B70-262C-1E93-7643-A0C8BEB3FD12}"/>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23F1C760-DD51-D168-696F-1586971259C7}"/>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635F9A9-EDBF-760F-0ABC-FF1CD4AA52D4}"/>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A4515651-1929-741B-A707-9781482B9953}"/>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1" name="Rectangle 1580">
              <a:extLst>
                <a:ext uri="{FF2B5EF4-FFF2-40B4-BE49-F238E27FC236}">
                  <a16:creationId xmlns:a16="http://schemas.microsoft.com/office/drawing/2014/main" id="{CF81FF90-EEFC-60FF-3CDE-1EFD10D109C2}"/>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2" name="Rectangle 1581">
              <a:extLst>
                <a:ext uri="{FF2B5EF4-FFF2-40B4-BE49-F238E27FC236}">
                  <a16:creationId xmlns:a16="http://schemas.microsoft.com/office/drawing/2014/main" id="{4CD7FC43-EF1D-7B33-DD08-6CD25BE69CB4}"/>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3" name="Oval 1582">
              <a:extLst>
                <a:ext uri="{FF2B5EF4-FFF2-40B4-BE49-F238E27FC236}">
                  <a16:creationId xmlns:a16="http://schemas.microsoft.com/office/drawing/2014/main" id="{234A3EC4-D7C6-05D5-3CF7-75D74F87A880}"/>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84" name="Straight Connector 1583">
              <a:extLst>
                <a:ext uri="{FF2B5EF4-FFF2-40B4-BE49-F238E27FC236}">
                  <a16:creationId xmlns:a16="http://schemas.microsoft.com/office/drawing/2014/main" id="{B78ADDCB-AD6D-5A58-C10D-5515C0877BAD}"/>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8FDD5D62-F39D-9023-D906-5002EC02E822}"/>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02A9F8DA-3834-D728-F76C-4D469C862127}"/>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B74ACD66-6CC4-0C9F-67BD-2FA389E38264}"/>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3B7C7877-E240-995B-F0AA-77506866DDCF}"/>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69329D10-B70F-F234-1FC6-874795E9BEC2}"/>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D6C881A2-C2BE-21D0-922B-45C6C597E347}"/>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2" name="Rectangle 1591">
              <a:extLst>
                <a:ext uri="{FF2B5EF4-FFF2-40B4-BE49-F238E27FC236}">
                  <a16:creationId xmlns:a16="http://schemas.microsoft.com/office/drawing/2014/main" id="{44208068-C98B-6E1C-F665-C52AA22A5CCB}"/>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3" name="Rectangle 1592">
              <a:extLst>
                <a:ext uri="{FF2B5EF4-FFF2-40B4-BE49-F238E27FC236}">
                  <a16:creationId xmlns:a16="http://schemas.microsoft.com/office/drawing/2014/main" id="{0F36C5F8-1DC1-30D3-1B90-7CDDB41D719E}"/>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4" name="Oval 1593">
              <a:extLst>
                <a:ext uri="{FF2B5EF4-FFF2-40B4-BE49-F238E27FC236}">
                  <a16:creationId xmlns:a16="http://schemas.microsoft.com/office/drawing/2014/main" id="{AC13D56E-A426-C744-8779-CD7F4AAF4D7D}"/>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609" name="Straight Connector 1608">
              <a:extLst>
                <a:ext uri="{FF2B5EF4-FFF2-40B4-BE49-F238E27FC236}">
                  <a16:creationId xmlns:a16="http://schemas.microsoft.com/office/drawing/2014/main" id="{DA3D7581-4C76-EB43-006D-773C94E175D0}"/>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E832E8DB-7508-CC72-1CB3-49A9E9C44AE4}"/>
              </a:ext>
            </a:extLst>
          </p:cNvPr>
          <p:cNvSpPr txBox="1">
            <a:spLocks noGrp="1"/>
          </p:cNvSpPr>
          <p:nvPr>
            <p:ph type="title" idx="4294967295"/>
          </p:nvPr>
        </p:nvSpPr>
        <p:spPr>
          <a:xfrm>
            <a:off x="260119" y="494099"/>
            <a:ext cx="1157294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19B"/>
                </a:solidFill>
                <a:effectLst/>
                <a:uLnTx/>
                <a:uFillTx/>
                <a:latin typeface="+mn-lt"/>
                <a:ea typeface="+mn-ea"/>
                <a:cs typeface="+mn-cs"/>
              </a:rPr>
              <a:t>CMS Division of Tribal Affairs Resources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Rounded Rectangle 16">
            <a:extLst>
              <a:ext uri="{FF2B5EF4-FFF2-40B4-BE49-F238E27FC236}">
                <a16:creationId xmlns:a16="http://schemas.microsoft.com/office/drawing/2014/main" id="{4DEC59D7-9B56-5693-300D-18A309DD90DE}"/>
              </a:ext>
              <a:ext uri="{C183D7F6-B498-43B3-948B-1728B52AA6E4}">
                <adec:decorative xmlns:adec="http://schemas.microsoft.com/office/drawing/2017/decorative" val="1"/>
              </a:ext>
            </a:extLst>
          </p:cNvPr>
          <p:cNvSpPr/>
          <p:nvPr/>
        </p:nvSpPr>
        <p:spPr>
          <a:xfrm>
            <a:off x="255014" y="1397079"/>
            <a:ext cx="6873239" cy="1859014"/>
          </a:xfrm>
          <a:prstGeom prst="roundRect">
            <a:avLst/>
          </a:prstGeom>
          <a:noFill/>
          <a:ln w="38100">
            <a:solidFill>
              <a:srgbClr val="DAEE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Rounded Rectangle 35">
            <a:extLst>
              <a:ext uri="{FF2B5EF4-FFF2-40B4-BE49-F238E27FC236}">
                <a16:creationId xmlns:a16="http://schemas.microsoft.com/office/drawing/2014/main" id="{21E93FED-82EC-AB77-76D4-2A642C8D96CD}"/>
              </a:ext>
            </a:extLst>
          </p:cNvPr>
          <p:cNvSpPr/>
          <p:nvPr/>
        </p:nvSpPr>
        <p:spPr>
          <a:xfrm>
            <a:off x="1475623" y="1263812"/>
            <a:ext cx="4432020"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YAFdJjTk5UU 0"/>
                <a:ea typeface="+mn-ea"/>
                <a:cs typeface="+mn-cs"/>
              </a:rPr>
              <a:t>Division of Tribal Affairs (DTA)</a:t>
            </a:r>
            <a:endParaRPr kumimoji="0" lang="en-US" sz="1600" b="0" i="0" u="none" strike="noStrike" kern="1200" cap="none" spc="0" normalizeH="0" baseline="0" noProof="0" dirty="0">
              <a:ln>
                <a:noFill/>
              </a:ln>
              <a:solidFill>
                <a:srgbClr val="1C4E9D"/>
              </a:solidFill>
              <a:effectLst/>
              <a:uLnTx/>
              <a:uFillTx/>
              <a:latin typeface="YAFdJjTk5UU 0"/>
              <a:ea typeface="+mn-ea"/>
              <a:cs typeface="+mn-cs"/>
            </a:endParaRPr>
          </a:p>
        </p:txBody>
      </p:sp>
      <p:sp>
        <p:nvSpPr>
          <p:cNvPr id="42" name="TextBox 41">
            <a:extLst>
              <a:ext uri="{FF2B5EF4-FFF2-40B4-BE49-F238E27FC236}">
                <a16:creationId xmlns:a16="http://schemas.microsoft.com/office/drawing/2014/main" id="{E0C32086-A54F-659F-572A-067922B47814}"/>
              </a:ext>
            </a:extLst>
          </p:cNvPr>
          <p:cNvSpPr txBox="1"/>
          <p:nvPr/>
        </p:nvSpPr>
        <p:spPr>
          <a:xfrm>
            <a:off x="344641" y="1654525"/>
            <a:ext cx="6693984" cy="1538883"/>
          </a:xfrm>
          <a:prstGeom prst="rect">
            <a:avLst/>
          </a:prstGeom>
          <a:noFill/>
        </p:spPr>
        <p:txBody>
          <a:bodyPr wrap="square">
            <a:spAutoFit/>
          </a:bodyPr>
          <a:lstStyle/>
          <a:p>
            <a:pPr lvl="0" fontAlgn="base">
              <a:spcAft>
                <a:spcPts val="600"/>
              </a:spcAft>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DTA works across CMS to expand access to coverage and culturally competent health care </a:t>
            </a:r>
            <a:r>
              <a:rPr lang="en-US" sz="1400" dirty="0">
                <a:solidFill>
                  <a:srgbClr val="000000"/>
                </a:solidFill>
                <a:latin typeface="Calibri" panose="020F0502020204030204"/>
              </a:rPr>
              <a:t>for</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 eligible American Indian/Alaska Native (AI/AN) enrollees</a:t>
            </a:r>
            <a:r>
              <a:rPr lang="en-US" sz="1400" dirty="0">
                <a:solidFill>
                  <a:srgbClr val="000000"/>
                </a:solidFill>
                <a:latin typeface="Calibri" panose="020F0502020204030204"/>
              </a:rPr>
              <a:t>.</a:t>
            </a:r>
          </a:p>
          <a:p>
            <a:pPr marL="285750" indent="-285750" fontAlgn="base">
              <a:spcAft>
                <a:spcPts val="600"/>
              </a:spcAft>
              <a:buFont typeface="Arial" panose="020B0604020202020204" pitchFamily="34" charset="0"/>
              <a:buChar char="•"/>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Works with the </a:t>
            </a:r>
            <a:r>
              <a:rPr lang="en-US" sz="1400" u="sng" dirty="0">
                <a:solidFill>
                  <a:srgbClr val="0563C1"/>
                </a:solidFill>
                <a:latin typeface="Calibri" panose="020F0502020204030204"/>
                <a:hlinkClick r:id="rId3"/>
              </a:rPr>
              <a:t>Native American Contacts</a:t>
            </a:r>
            <a:r>
              <a:rPr lang="en-US" sz="1400" dirty="0">
                <a:solidFill>
                  <a:srgbClr val="000000"/>
                </a:solidFill>
                <a:latin typeface="Calibri" panose="020F0502020204030204"/>
              </a:rPr>
              <a:t> and </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facilitates agency engagement with the </a:t>
            </a:r>
            <a:r>
              <a:rPr kumimoji="0" lang="en-US" sz="1400" b="0" i="0" u="sng" strike="noStrike" kern="1200" cap="none" spc="0" normalizeH="0" baseline="0" noProof="0" dirty="0">
                <a:ln>
                  <a:noFill/>
                </a:ln>
                <a:solidFill>
                  <a:srgbClr val="0563C1"/>
                </a:solidFill>
                <a:effectLst/>
                <a:uLnTx/>
                <a:uFillTx/>
                <a:latin typeface="Calibri" panose="020F0502020204030204"/>
                <a:ea typeface="+mn-ea"/>
                <a:cs typeface="+mn-cs"/>
                <a:hlinkClick r:id="rId4"/>
              </a:rPr>
              <a:t>Tribal Technical Advisory Group</a:t>
            </a:r>
            <a:r>
              <a:rPr kumimoji="0" lang="en-US" sz="1400" b="0" i="0" u="none" strike="noStrike" kern="1200" cap="none" spc="0" normalizeH="0" baseline="0" noProof="0" dirty="0">
                <a:ln>
                  <a:noFill/>
                </a:ln>
                <a:solidFill>
                  <a:srgbClr val="0563C1"/>
                </a:solidFill>
                <a:effectLst/>
                <a:uLnTx/>
                <a:uFillTx/>
                <a:latin typeface="Calibri" panose="020F0502020204030204"/>
                <a:ea typeface="+mn-ea"/>
                <a:cs typeface="+mn-cs"/>
              </a:rPr>
              <a:t>.</a:t>
            </a:r>
            <a:endParaRPr lang="en-US" sz="1400" dirty="0">
              <a:solidFill>
                <a:srgbClr val="000000"/>
              </a:solidFill>
              <a:latin typeface="Calibri" panose="020F0502020204030204"/>
            </a:endParaRPr>
          </a:p>
          <a:p>
            <a:pPr marL="285750" indent="-285750" fontAlgn="base">
              <a:spcAft>
                <a:spcPts val="600"/>
              </a:spcAft>
              <a:buFont typeface="Arial" panose="020B0604020202020204" pitchFamily="34" charset="0"/>
              <a:buChar char="•"/>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Serves as an administrative resource to CMS </a:t>
            </a:r>
            <a:r>
              <a:rPr lang="en-US" sz="1400" dirty="0">
                <a:solidFill>
                  <a:srgbClr val="000000"/>
                </a:solidFill>
                <a:latin typeface="Calibri" panose="020F0502020204030204"/>
              </a:rPr>
              <a:t>employees, Tribal entities and others outside of CMS. </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Reach out to </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hlinkClick r:id="rId5"/>
              </a:rPr>
              <a:t>TribalAffairs@cms.hhs.gov</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 for more information. </a:t>
            </a:r>
          </a:p>
        </p:txBody>
      </p:sp>
      <p:sp>
        <p:nvSpPr>
          <p:cNvPr id="45" name="Rounded Rectangle 44">
            <a:extLst>
              <a:ext uri="{FF2B5EF4-FFF2-40B4-BE49-F238E27FC236}">
                <a16:creationId xmlns:a16="http://schemas.microsoft.com/office/drawing/2014/main" id="{B1A04443-948E-4D4A-1EBF-AD398E8F9DA9}"/>
              </a:ext>
              <a:ext uri="{C183D7F6-B498-43B3-948B-1728B52AA6E4}">
                <adec:decorative xmlns:adec="http://schemas.microsoft.com/office/drawing/2017/decorative" val="1"/>
              </a:ext>
            </a:extLst>
          </p:cNvPr>
          <p:cNvSpPr/>
          <p:nvPr/>
        </p:nvSpPr>
        <p:spPr>
          <a:xfrm>
            <a:off x="255014" y="3589142"/>
            <a:ext cx="6873239" cy="926756"/>
          </a:xfrm>
          <a:prstGeom prst="roundRect">
            <a:avLst/>
          </a:prstGeom>
          <a:noFill/>
          <a:ln w="38100">
            <a:solidFill>
              <a:srgbClr val="DAEE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Rounded Rectangle 15">
            <a:extLst>
              <a:ext uri="{FF2B5EF4-FFF2-40B4-BE49-F238E27FC236}">
                <a16:creationId xmlns:a16="http://schemas.microsoft.com/office/drawing/2014/main" id="{C53CFC1F-3A19-F997-2ACB-C0AD7FAB7C89}"/>
              </a:ext>
            </a:extLst>
          </p:cNvPr>
          <p:cNvSpPr/>
          <p:nvPr/>
        </p:nvSpPr>
        <p:spPr>
          <a:xfrm>
            <a:off x="1430011" y="3428364"/>
            <a:ext cx="4523244"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YAFdJjTk5UU 0"/>
                <a:ea typeface="+mn-ea"/>
                <a:cs typeface="+mn-cs"/>
              </a:rPr>
              <a:t>CMS AI/AN Employee Resource Group (ERG)</a:t>
            </a:r>
            <a:endParaRPr kumimoji="0" lang="en-US" sz="1600" b="0" i="0" u="none" strike="noStrike" kern="1200" cap="none" spc="0" normalizeH="0" baseline="0" noProof="0" dirty="0">
              <a:ln>
                <a:noFill/>
              </a:ln>
              <a:solidFill>
                <a:srgbClr val="1C4E9D"/>
              </a:solidFill>
              <a:effectLst/>
              <a:uLnTx/>
              <a:uFillTx/>
              <a:latin typeface="YAFdJjTk5UU 0"/>
              <a:ea typeface="+mn-ea"/>
              <a:cs typeface="+mn-cs"/>
            </a:endParaRPr>
          </a:p>
        </p:txBody>
      </p:sp>
      <p:sp>
        <p:nvSpPr>
          <p:cNvPr id="44" name="TextBox 43">
            <a:extLst>
              <a:ext uri="{FF2B5EF4-FFF2-40B4-BE49-F238E27FC236}">
                <a16:creationId xmlns:a16="http://schemas.microsoft.com/office/drawing/2014/main" id="{6207E5F7-54BE-3B7B-A0E8-8FEEA22772ED}"/>
              </a:ext>
            </a:extLst>
          </p:cNvPr>
          <p:cNvSpPr txBox="1"/>
          <p:nvPr/>
        </p:nvSpPr>
        <p:spPr>
          <a:xfrm>
            <a:off x="386087" y="3814092"/>
            <a:ext cx="6611093" cy="523220"/>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The </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hlinkClick r:id="rId6"/>
              </a:rPr>
              <a:t>AI/AN ERG</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 promotes equal opportunities for AI/AN staff and provides </a:t>
            </a:r>
            <a:r>
              <a:rPr kumimoji="0" lang="en-US" sz="1400" b="0" i="0" u="sng" strike="noStrike" kern="1200" cap="none" spc="0" normalizeH="0" baseline="0" noProof="0" dirty="0">
                <a:ln>
                  <a:noFill/>
                </a:ln>
                <a:solidFill>
                  <a:srgbClr val="0563C1"/>
                </a:solidFill>
                <a:effectLst/>
                <a:uLnTx/>
                <a:uFillTx/>
                <a:latin typeface="Calibri" panose="020F0502020204030204"/>
                <a:ea typeface="+mn-ea"/>
                <a:cs typeface="+mn-cs"/>
                <a:hlinkClick r:id="rId7"/>
              </a:rPr>
              <a:t>educational resources</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 to CMS employees, including a </a:t>
            </a:r>
            <a:r>
              <a:rPr kumimoji="0" lang="en-US" sz="1400" b="0" i="0" u="sng" strike="noStrike" kern="1200" cap="none" spc="0" normalizeH="0" baseline="0" noProof="0" dirty="0">
                <a:ln>
                  <a:noFill/>
                </a:ln>
                <a:solidFill>
                  <a:srgbClr val="0563C1"/>
                </a:solidFill>
                <a:effectLst/>
                <a:uLnTx/>
                <a:uFillTx/>
                <a:latin typeface="Calibri" panose="020F0502020204030204"/>
                <a:ea typeface="+mn-ea"/>
                <a:cs typeface="+mn-cs"/>
                <a:hlinkClick r:id="rId8"/>
              </a:rPr>
              <a:t>lecture series</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 on community and culture. </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6" name="Rounded Rectangle 45">
            <a:extLst>
              <a:ext uri="{FF2B5EF4-FFF2-40B4-BE49-F238E27FC236}">
                <a16:creationId xmlns:a16="http://schemas.microsoft.com/office/drawing/2014/main" id="{19178CD5-5095-F379-8EDE-6913B4B605E4}"/>
              </a:ext>
              <a:ext uri="{C183D7F6-B498-43B3-948B-1728B52AA6E4}">
                <adec:decorative xmlns:adec="http://schemas.microsoft.com/office/drawing/2017/decorative" val="1"/>
              </a:ext>
            </a:extLst>
          </p:cNvPr>
          <p:cNvSpPr/>
          <p:nvPr/>
        </p:nvSpPr>
        <p:spPr>
          <a:xfrm>
            <a:off x="255014" y="4920104"/>
            <a:ext cx="6873239" cy="1156401"/>
          </a:xfrm>
          <a:prstGeom prst="roundRect">
            <a:avLst/>
          </a:prstGeom>
          <a:noFill/>
          <a:ln w="38100">
            <a:solidFill>
              <a:srgbClr val="DAEE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Rounded Rectangle 15">
            <a:extLst>
              <a:ext uri="{FF2B5EF4-FFF2-40B4-BE49-F238E27FC236}">
                <a16:creationId xmlns:a16="http://schemas.microsoft.com/office/drawing/2014/main" id="{6A686F60-A20B-A0ED-FFD7-73DEB679FD92}"/>
              </a:ext>
            </a:extLst>
          </p:cNvPr>
          <p:cNvSpPr/>
          <p:nvPr/>
        </p:nvSpPr>
        <p:spPr>
          <a:xfrm>
            <a:off x="1430011" y="4709958"/>
            <a:ext cx="4523244"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YAFdJjTk5UU 0"/>
                <a:ea typeface="+mn-ea"/>
                <a:cs typeface="+mn-cs"/>
              </a:rPr>
              <a:t>Rural Health Council Tribal Affairs Subcommittee</a:t>
            </a:r>
            <a:endParaRPr kumimoji="0" lang="en-US" sz="1600" b="0" i="0" u="none" strike="noStrike" kern="1200" cap="none" spc="0" normalizeH="0" baseline="0" noProof="0" dirty="0">
              <a:ln>
                <a:noFill/>
              </a:ln>
              <a:solidFill>
                <a:srgbClr val="1C4E9D"/>
              </a:solidFill>
              <a:effectLst/>
              <a:uLnTx/>
              <a:uFillTx/>
              <a:latin typeface="YAFdJjTk5UU 0"/>
              <a:ea typeface="+mn-ea"/>
              <a:cs typeface="+mn-cs"/>
            </a:endParaRPr>
          </a:p>
        </p:txBody>
      </p:sp>
      <p:sp>
        <p:nvSpPr>
          <p:cNvPr id="47" name="TextBox 46">
            <a:extLst>
              <a:ext uri="{FF2B5EF4-FFF2-40B4-BE49-F238E27FC236}">
                <a16:creationId xmlns:a16="http://schemas.microsoft.com/office/drawing/2014/main" id="{0B76B587-8F77-E06D-3E2D-F198B994EDDA}"/>
              </a:ext>
            </a:extLst>
          </p:cNvPr>
          <p:cNvSpPr txBox="1"/>
          <p:nvPr/>
        </p:nvSpPr>
        <p:spPr>
          <a:xfrm>
            <a:off x="386087" y="5170982"/>
            <a:ext cx="6611093" cy="73866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highlight>
                  <a:srgbClr val="FFFFFF"/>
                </a:highlight>
                <a:uLnTx/>
                <a:uFillTx/>
                <a:latin typeface="Calibri" panose="020F0502020204030204"/>
                <a:ea typeface="+mn-ea"/>
                <a:cs typeface="+mn-cs"/>
              </a:rPr>
              <a:t>The CMS Rural Health Council Tribal Affairs Subcommittee consists of members from across the CMS who are invested in advancing Tribal issues. The Subcommittee meets monthly and welcomes all interested CMS employees to join. </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EC5ACFDF-1208-4E87-4D69-9CA46F5F9976}"/>
              </a:ext>
              <a:ext uri="{C183D7F6-B498-43B3-948B-1728B52AA6E4}">
                <adec:decorative xmlns:adec="http://schemas.microsoft.com/office/drawing/2017/decorative" val="1"/>
              </a:ext>
            </a:extLst>
          </p:cNvPr>
          <p:cNvSpPr/>
          <p:nvPr/>
        </p:nvSpPr>
        <p:spPr>
          <a:xfrm>
            <a:off x="7350014" y="1322408"/>
            <a:ext cx="4523245" cy="480328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6F6E1554-F5F8-DED3-6AE4-9D1BF97D3303}"/>
              </a:ext>
              <a:ext uri="{C183D7F6-B498-43B3-948B-1728B52AA6E4}">
                <adec:decorative xmlns:adec="http://schemas.microsoft.com/office/drawing/2017/decorative" val="1"/>
              </a:ext>
            </a:extLst>
          </p:cNvPr>
          <p:cNvSpPr/>
          <p:nvPr/>
        </p:nvSpPr>
        <p:spPr>
          <a:xfrm>
            <a:off x="7474291" y="1419846"/>
            <a:ext cx="4277856" cy="4600673"/>
          </a:xfrm>
          <a:prstGeom prst="rect">
            <a:avLst/>
          </a:prstGeom>
          <a:solidFill>
            <a:schemeClr val="bg1"/>
          </a:solidFill>
          <a:ln w="38100">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TextBox 39">
            <a:extLst>
              <a:ext uri="{FF2B5EF4-FFF2-40B4-BE49-F238E27FC236}">
                <a16:creationId xmlns:a16="http://schemas.microsoft.com/office/drawing/2014/main" id="{955EBB39-FF0E-7B5A-E0C7-DC40F599DE65}"/>
              </a:ext>
            </a:extLst>
          </p:cNvPr>
          <p:cNvSpPr txBox="1"/>
          <p:nvPr/>
        </p:nvSpPr>
        <p:spPr>
          <a:xfrm>
            <a:off x="7582500" y="1484492"/>
            <a:ext cx="4067673"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Check out a </a:t>
            </a:r>
            <a:r>
              <a:rPr lang="en-US" sz="1400" u="none" dirty="0">
                <a:solidFill>
                  <a:srgbClr val="000000"/>
                </a:solidFill>
                <a:latin typeface="Calibri" panose="020F0502020204030204"/>
              </a:rPr>
              <a:t>C</a:t>
            </a:r>
            <a:r>
              <a:rPr kumimoji="0" lang="en-US" sz="1400" b="0" i="0" strike="noStrike" kern="1200" cap="none" spc="0" normalizeH="0" baseline="0" noProof="0" dirty="0">
                <a:ln>
                  <a:noFill/>
                </a:ln>
                <a:effectLst/>
                <a:uLnTx/>
                <a:uFillTx/>
                <a:latin typeface="Calibri" panose="020F0502020204030204"/>
                <a:ea typeface="+mn-ea"/>
                <a:cs typeface="+mn-cs"/>
              </a:rPr>
              <a:t>ulturally </a:t>
            </a:r>
            <a:r>
              <a:rPr lang="en-US" sz="1400" dirty="0">
                <a:latin typeface="Calibri" panose="020F0502020204030204"/>
              </a:rPr>
              <a:t>S</a:t>
            </a:r>
            <a:r>
              <a:rPr kumimoji="0" lang="en-US" sz="1400" b="0" i="0" strike="noStrike" kern="1200" cap="none" spc="0" normalizeH="0" baseline="0" noProof="0" dirty="0">
                <a:ln>
                  <a:noFill/>
                </a:ln>
                <a:effectLst/>
                <a:uLnTx/>
                <a:uFillTx/>
                <a:latin typeface="Calibri" panose="020F0502020204030204"/>
                <a:ea typeface="+mn-ea"/>
                <a:cs typeface="+mn-cs"/>
              </a:rPr>
              <a:t>ensitive </a:t>
            </a:r>
            <a:r>
              <a:rPr lang="en-US" sz="1400" dirty="0">
                <a:latin typeface="Calibri" panose="020F0502020204030204"/>
              </a:rPr>
              <a:t>Tr</a:t>
            </a:r>
            <a:r>
              <a:rPr kumimoji="0" lang="en-US" sz="1400" b="0" i="0" strike="noStrike" kern="1200" cap="none" spc="0" normalizeH="0" baseline="0" noProof="0" dirty="0">
                <a:ln>
                  <a:noFill/>
                </a:ln>
                <a:effectLst/>
                <a:uLnTx/>
                <a:uFillTx/>
                <a:latin typeface="Calibri" panose="020F0502020204030204"/>
                <a:ea typeface="+mn-ea"/>
                <a:cs typeface="+mn-cs"/>
              </a:rPr>
              <a:t>aining on the CMS Division of Tribal Affairs website at </a:t>
            </a:r>
            <a:r>
              <a:rPr kumimoji="0" lang="en-US" sz="1400" b="0" i="0" u="sng" strike="noStrike" kern="1200" cap="none" spc="0" normalizeH="0" baseline="0" noProof="0" dirty="0">
                <a:ln>
                  <a:noFill/>
                </a:ln>
                <a:solidFill>
                  <a:srgbClr val="0563C1"/>
                </a:solidFill>
                <a:effectLst/>
                <a:uLnTx/>
                <a:uFillTx/>
                <a:latin typeface="Calibri" panose="020F0502020204030204"/>
                <a:ea typeface="+mn-ea"/>
                <a:cs typeface="+mn-cs"/>
              </a:rPr>
              <a:t>Go.CMS.gov/AIAN</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 that outlines examples of culturally-insensitive terms and some alternatives.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21A48D34-A935-0D9B-7739-923E4B9AA3C4}"/>
              </a:ext>
            </a:extLst>
          </p:cNvPr>
          <p:cNvSpPr/>
          <p:nvPr/>
        </p:nvSpPr>
        <p:spPr>
          <a:xfrm>
            <a:off x="7372125" y="2465446"/>
            <a:ext cx="4484119" cy="337968"/>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latin typeface="Calibri" panose="020F0502020204030204"/>
              </a:rPr>
              <a:t>Instead of</a:t>
            </a:r>
            <a:r>
              <a:rPr kumimoji="0" lang="en-US" sz="1600" b="1" i="0" u="none" strike="noStrike" kern="1200" cap="none" spc="0" normalizeH="0" baseline="0" noProof="0" dirty="0">
                <a:ln>
                  <a:noFill/>
                </a:ln>
                <a:solidFill>
                  <a:schemeClr val="bg1"/>
                </a:solidFill>
                <a:effectLst/>
                <a:uLnTx/>
                <a:uFillTx/>
                <a:latin typeface="Calibri" panose="020F0502020204030204"/>
                <a:ea typeface="+mn-ea"/>
                <a:cs typeface="+mn-cs"/>
              </a:rPr>
              <a:t> this, say that!</a:t>
            </a:r>
          </a:p>
        </p:txBody>
      </p:sp>
      <p:sp>
        <p:nvSpPr>
          <p:cNvPr id="56" name="Rectangle 55">
            <a:extLst>
              <a:ext uri="{FF2B5EF4-FFF2-40B4-BE49-F238E27FC236}">
                <a16:creationId xmlns:a16="http://schemas.microsoft.com/office/drawing/2014/main" id="{165680AB-89EC-7B57-F044-1A3F70E6A1D5}"/>
              </a:ext>
              <a:ext uri="{C183D7F6-B498-43B3-948B-1728B52AA6E4}">
                <adec:decorative xmlns:adec="http://schemas.microsoft.com/office/drawing/2017/decorative" val="1"/>
              </a:ext>
            </a:extLst>
          </p:cNvPr>
          <p:cNvSpPr/>
          <p:nvPr/>
        </p:nvSpPr>
        <p:spPr>
          <a:xfrm>
            <a:off x="7474043" y="2799929"/>
            <a:ext cx="4268805" cy="781186"/>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B0DB7BC6-FD5C-DC8F-AD4E-8C5264BCD839}"/>
              </a:ext>
            </a:extLst>
          </p:cNvPr>
          <p:cNvSpPr txBox="1"/>
          <p:nvPr/>
        </p:nvSpPr>
        <p:spPr>
          <a:xfrm>
            <a:off x="7560984" y="2917921"/>
            <a:ext cx="1376453"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1C4E9D"/>
                </a:solidFill>
                <a:effectLst/>
                <a:uLnTx/>
                <a:uFillTx/>
                <a:latin typeface="Calibri" panose="020F0502020204030204"/>
                <a:ea typeface="+mn-ea"/>
                <a:cs typeface="+mn-cs"/>
              </a:rPr>
              <a:t>“Off the reservation”</a:t>
            </a:r>
          </a:p>
        </p:txBody>
      </p:sp>
      <p:sp>
        <p:nvSpPr>
          <p:cNvPr id="5" name="Right Arrow 4" descr="arrow pointing to the right">
            <a:extLst>
              <a:ext uri="{FF2B5EF4-FFF2-40B4-BE49-F238E27FC236}">
                <a16:creationId xmlns:a16="http://schemas.microsoft.com/office/drawing/2014/main" id="{F5EA073C-8704-1EDC-2CBE-55E958758127}"/>
              </a:ext>
              <a:ext uri="{C183D7F6-B498-43B3-948B-1728B52AA6E4}">
                <adec:decorative xmlns:adec="http://schemas.microsoft.com/office/drawing/2017/decorative" val="0"/>
              </a:ext>
            </a:extLst>
          </p:cNvPr>
          <p:cNvSpPr/>
          <p:nvPr/>
        </p:nvSpPr>
        <p:spPr>
          <a:xfrm>
            <a:off x="9128286" y="3082030"/>
            <a:ext cx="430773" cy="167199"/>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a:extLst>
              <a:ext uri="{FF2B5EF4-FFF2-40B4-BE49-F238E27FC236}">
                <a16:creationId xmlns:a16="http://schemas.microsoft.com/office/drawing/2014/main" id="{B7F54D10-7A10-939B-8324-43962732A0FA}"/>
              </a:ext>
            </a:extLst>
          </p:cNvPr>
          <p:cNvSpPr/>
          <p:nvPr/>
        </p:nvSpPr>
        <p:spPr>
          <a:xfrm>
            <a:off x="9732324" y="2863788"/>
            <a:ext cx="1861870" cy="597878"/>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b="1"/>
            </a:pPr>
            <a:r>
              <a:rPr kumimoji="0" lang="en-US" sz="1400" b="1" i="0" u="none" strike="noStrike" kern="1200" cap="none" spc="0" normalizeH="0" baseline="0" noProof="0" dirty="0">
                <a:ln>
                  <a:noFill/>
                </a:ln>
                <a:solidFill>
                  <a:srgbClr val="1C4E9D"/>
                </a:solidFill>
                <a:effectLst/>
                <a:uLnTx/>
                <a:uFillTx/>
                <a:latin typeface="Calibri" panose="020F0502020204030204"/>
                <a:ea typeface="+mn-ea"/>
                <a:cs typeface="+mn-cs"/>
              </a:rPr>
              <a:t>“Gone off script,” or “missing the mark”</a:t>
            </a:r>
            <a:endParaRPr kumimoji="0" lang="en-US" sz="18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842D0485-0171-BB5A-0926-043B537146A0}"/>
              </a:ext>
            </a:extLst>
          </p:cNvPr>
          <p:cNvSpPr txBox="1"/>
          <p:nvPr/>
        </p:nvSpPr>
        <p:spPr>
          <a:xfrm>
            <a:off x="7582500" y="3789840"/>
            <a:ext cx="1333423"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1C4E9D"/>
                </a:solidFill>
                <a:effectLst/>
                <a:uLnTx/>
                <a:uFillTx/>
                <a:latin typeface="Calibri" panose="020F0502020204030204"/>
                <a:ea typeface="+mn-ea"/>
                <a:cs typeface="+mn-cs"/>
              </a:rPr>
              <a:t>“Hold down the fort”</a:t>
            </a:r>
          </a:p>
        </p:txBody>
      </p:sp>
      <p:sp>
        <p:nvSpPr>
          <p:cNvPr id="6" name="Right Arrow 5" descr="arrow pointing to the right">
            <a:extLst>
              <a:ext uri="{FF2B5EF4-FFF2-40B4-BE49-F238E27FC236}">
                <a16:creationId xmlns:a16="http://schemas.microsoft.com/office/drawing/2014/main" id="{76FF1ECC-68C7-8F01-04CC-A227F327C6EE}"/>
              </a:ext>
              <a:ext uri="{C183D7F6-B498-43B3-948B-1728B52AA6E4}">
                <adec:decorative xmlns:adec="http://schemas.microsoft.com/office/drawing/2017/decorative" val="0"/>
              </a:ext>
            </a:extLst>
          </p:cNvPr>
          <p:cNvSpPr/>
          <p:nvPr/>
        </p:nvSpPr>
        <p:spPr>
          <a:xfrm>
            <a:off x="9167011" y="3967851"/>
            <a:ext cx="430773" cy="167199"/>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a:extLst>
              <a:ext uri="{FF2B5EF4-FFF2-40B4-BE49-F238E27FC236}">
                <a16:creationId xmlns:a16="http://schemas.microsoft.com/office/drawing/2014/main" id="{223914DF-28F3-6AC2-6812-FE1B62E1E894}"/>
              </a:ext>
            </a:extLst>
          </p:cNvPr>
          <p:cNvSpPr/>
          <p:nvPr/>
        </p:nvSpPr>
        <p:spPr>
          <a:xfrm>
            <a:off x="9760781" y="3713985"/>
            <a:ext cx="2035402" cy="708995"/>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b="1"/>
            </a:pPr>
            <a:r>
              <a:rPr kumimoji="0" lang="en-US" sz="1400" b="1" i="0" u="none" strike="noStrike" kern="1200" cap="none" spc="0" normalizeH="0" baseline="0" noProof="0" dirty="0">
                <a:ln>
                  <a:noFill/>
                </a:ln>
                <a:solidFill>
                  <a:srgbClr val="1C4E9D"/>
                </a:solidFill>
                <a:effectLst/>
                <a:uLnTx/>
                <a:uFillTx/>
                <a:latin typeface="Calibri" panose="020F0502020204030204"/>
                <a:ea typeface="+mn-ea"/>
                <a:cs typeface="+mn-cs"/>
              </a:rPr>
              <a:t>“Keep the trains moving,” or “keep things moving smoothly while we’re away”</a:t>
            </a:r>
          </a:p>
        </p:txBody>
      </p:sp>
      <p:sp>
        <p:nvSpPr>
          <p:cNvPr id="57" name="Rectangle 56">
            <a:extLst>
              <a:ext uri="{FF2B5EF4-FFF2-40B4-BE49-F238E27FC236}">
                <a16:creationId xmlns:a16="http://schemas.microsoft.com/office/drawing/2014/main" id="{1326CC11-58EF-7D12-B515-1EF32366AB62}"/>
              </a:ext>
              <a:ext uri="{C183D7F6-B498-43B3-948B-1728B52AA6E4}">
                <adec:decorative xmlns:adec="http://schemas.microsoft.com/office/drawing/2017/decorative" val="1"/>
              </a:ext>
            </a:extLst>
          </p:cNvPr>
          <p:cNvSpPr/>
          <p:nvPr/>
        </p:nvSpPr>
        <p:spPr>
          <a:xfrm>
            <a:off x="7474539" y="4537487"/>
            <a:ext cx="4277856" cy="781948"/>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E6E2BAE3-A20D-0897-4705-E7B0CE726901}"/>
              </a:ext>
            </a:extLst>
          </p:cNvPr>
          <p:cNvSpPr txBox="1"/>
          <p:nvPr/>
        </p:nvSpPr>
        <p:spPr>
          <a:xfrm>
            <a:off x="7539379" y="4709958"/>
            <a:ext cx="153005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1C4E9D"/>
                </a:solidFill>
                <a:effectLst/>
                <a:uLnTx/>
                <a:uFillTx/>
                <a:latin typeface="Calibri" panose="020F0502020204030204"/>
                <a:ea typeface="+mn-ea"/>
                <a:cs typeface="+mn-cs"/>
              </a:rPr>
              <a:t>“On the warpath”</a:t>
            </a:r>
          </a:p>
        </p:txBody>
      </p:sp>
      <p:sp>
        <p:nvSpPr>
          <p:cNvPr id="8" name="Right Arrow 7" descr="arrow pointing to the right">
            <a:extLst>
              <a:ext uri="{FF2B5EF4-FFF2-40B4-BE49-F238E27FC236}">
                <a16:creationId xmlns:a16="http://schemas.microsoft.com/office/drawing/2014/main" id="{E4BDC2EF-13DA-CB43-A9B2-F3E230D4156F}"/>
              </a:ext>
              <a:ext uri="{C183D7F6-B498-43B3-948B-1728B52AA6E4}">
                <adec:decorative xmlns:adec="http://schemas.microsoft.com/office/drawing/2017/decorative" val="0"/>
              </a:ext>
            </a:extLst>
          </p:cNvPr>
          <p:cNvSpPr/>
          <p:nvPr/>
        </p:nvSpPr>
        <p:spPr>
          <a:xfrm>
            <a:off x="9160189" y="4802496"/>
            <a:ext cx="430773" cy="167199"/>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a:extLst>
              <a:ext uri="{FF2B5EF4-FFF2-40B4-BE49-F238E27FC236}">
                <a16:creationId xmlns:a16="http://schemas.microsoft.com/office/drawing/2014/main" id="{BD86BE99-27F4-7E19-C5CD-9709AF7322BE}"/>
              </a:ext>
            </a:extLst>
          </p:cNvPr>
          <p:cNvSpPr/>
          <p:nvPr/>
        </p:nvSpPr>
        <p:spPr>
          <a:xfrm>
            <a:off x="9767420" y="4635319"/>
            <a:ext cx="1925581" cy="586283"/>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b="1"/>
            </a:pPr>
            <a:r>
              <a:rPr kumimoji="0" lang="en-US" sz="1400" b="1" i="0" u="none" strike="noStrike" kern="1200" cap="none" spc="0" normalizeH="0" baseline="0" noProof="0" dirty="0">
                <a:ln>
                  <a:noFill/>
                </a:ln>
                <a:solidFill>
                  <a:srgbClr val="1C4E9D"/>
                </a:solidFill>
                <a:effectLst/>
                <a:uLnTx/>
                <a:uFillTx/>
                <a:latin typeface="Calibri" panose="020F0502020204030204"/>
                <a:ea typeface="+mn-ea"/>
                <a:cs typeface="+mn-cs"/>
              </a:rPr>
              <a:t>“Energized/spirited” or “ready to argue”</a:t>
            </a:r>
          </a:p>
        </p:txBody>
      </p:sp>
      <p:sp>
        <p:nvSpPr>
          <p:cNvPr id="33" name="TextBox 32">
            <a:extLst>
              <a:ext uri="{FF2B5EF4-FFF2-40B4-BE49-F238E27FC236}">
                <a16:creationId xmlns:a16="http://schemas.microsoft.com/office/drawing/2014/main" id="{2E865C47-CD72-773F-25D6-772388EA09A5}"/>
              </a:ext>
            </a:extLst>
          </p:cNvPr>
          <p:cNvSpPr txBox="1"/>
          <p:nvPr/>
        </p:nvSpPr>
        <p:spPr>
          <a:xfrm>
            <a:off x="7547759" y="5498304"/>
            <a:ext cx="161925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1C4E9D"/>
                </a:solidFill>
                <a:effectLst/>
                <a:uLnTx/>
                <a:uFillTx/>
                <a:latin typeface="Calibri" panose="020F0502020204030204"/>
                <a:ea typeface="+mn-ea"/>
                <a:cs typeface="+mn-cs"/>
              </a:rPr>
              <a:t>“Circle the wagons”</a:t>
            </a:r>
          </a:p>
        </p:txBody>
      </p:sp>
      <p:sp>
        <p:nvSpPr>
          <p:cNvPr id="9" name="Right Arrow 8" descr="arrow pointing to the right">
            <a:extLst>
              <a:ext uri="{FF2B5EF4-FFF2-40B4-BE49-F238E27FC236}">
                <a16:creationId xmlns:a16="http://schemas.microsoft.com/office/drawing/2014/main" id="{1A3B364B-1C7B-B9D7-37CE-349DCF08C466}"/>
              </a:ext>
              <a:ext uri="{C183D7F6-B498-43B3-948B-1728B52AA6E4}">
                <adec:decorative xmlns:adec="http://schemas.microsoft.com/office/drawing/2017/decorative" val="0"/>
              </a:ext>
            </a:extLst>
          </p:cNvPr>
          <p:cNvSpPr/>
          <p:nvPr/>
        </p:nvSpPr>
        <p:spPr>
          <a:xfrm>
            <a:off x="9160189" y="5571330"/>
            <a:ext cx="430773" cy="167199"/>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53">
            <a:extLst>
              <a:ext uri="{FF2B5EF4-FFF2-40B4-BE49-F238E27FC236}">
                <a16:creationId xmlns:a16="http://schemas.microsoft.com/office/drawing/2014/main" id="{1709C224-0502-4517-71ED-5C0D409ABEB5}"/>
              </a:ext>
            </a:extLst>
          </p:cNvPr>
          <p:cNvSpPr/>
          <p:nvPr/>
        </p:nvSpPr>
        <p:spPr>
          <a:xfrm>
            <a:off x="9760781" y="5442372"/>
            <a:ext cx="1925580" cy="464450"/>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b="1"/>
            </a:pPr>
            <a:r>
              <a:rPr kumimoji="0" lang="en-US" sz="1400" b="1" i="0" u="none" strike="noStrike" kern="1200" cap="none" spc="0" normalizeH="0" baseline="0" noProof="0" dirty="0">
                <a:ln>
                  <a:noFill/>
                </a:ln>
                <a:solidFill>
                  <a:srgbClr val="1C4E9D"/>
                </a:solidFill>
                <a:effectLst/>
                <a:uLnTx/>
                <a:uFillTx/>
                <a:latin typeface="Calibri" panose="020F0502020204030204"/>
                <a:ea typeface="+mn-ea"/>
                <a:cs typeface="+mn-cs"/>
              </a:rPr>
              <a:t>“Present a united front,” or “band together”</a:t>
            </a:r>
          </a:p>
        </p:txBody>
      </p:sp>
      <p:sp>
        <p:nvSpPr>
          <p:cNvPr id="2420" name="TextBox 2419">
            <a:extLst>
              <a:ext uri="{FF2B5EF4-FFF2-40B4-BE49-F238E27FC236}">
                <a16:creationId xmlns:a16="http://schemas.microsoft.com/office/drawing/2014/main" id="{6CB0BDA3-E4DC-290C-C74F-9A32031A6C4C}"/>
              </a:ext>
            </a:extLst>
          </p:cNvPr>
          <p:cNvSpPr txBox="1"/>
          <p:nvPr/>
        </p:nvSpPr>
        <p:spPr>
          <a:xfrm>
            <a:off x="1413356" y="6430787"/>
            <a:ext cx="9321374"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Developed by the CMS Rural Health Council’s Tribal Affairs Subcommittee.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89F88FCC-E078-7DB1-4DFE-53319BD982AB}"/>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10916652" y="6350134"/>
            <a:ext cx="682045" cy="237295"/>
          </a:xfrm>
          <a:prstGeom prst="rect">
            <a:avLst/>
          </a:prstGeom>
        </p:spPr>
      </p:pic>
    </p:spTree>
    <p:extLst>
      <p:ext uri="{BB962C8B-B14F-4D97-AF65-F5344CB8AC3E}">
        <p14:creationId xmlns:p14="http://schemas.microsoft.com/office/powerpoint/2010/main" val="1516318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999E0-C470-3BD2-CD25-CC0F24941044}"/>
            </a:ext>
          </a:extLst>
        </p:cNvPr>
        <p:cNvGrpSpPr/>
        <p:nvPr/>
      </p:nvGrpSpPr>
      <p:grpSpPr>
        <a:xfrm>
          <a:off x="0" y="0"/>
          <a:ext cx="0" cy="0"/>
          <a:chOff x="0" y="0"/>
          <a:chExt cx="0" cy="0"/>
        </a:xfrm>
      </p:grpSpPr>
      <p:grpSp>
        <p:nvGrpSpPr>
          <p:cNvPr id="2423" name="Group 2422">
            <a:extLst>
              <a:ext uri="{FF2B5EF4-FFF2-40B4-BE49-F238E27FC236}">
                <a16:creationId xmlns:a16="http://schemas.microsoft.com/office/drawing/2014/main" id="{AEC27135-CA7C-B30E-7A30-000CB62089F4}"/>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848E47F4-FC63-D0D4-40C7-9848EFFA5934}"/>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riangle 231">
              <a:extLst>
                <a:ext uri="{FF2B5EF4-FFF2-40B4-BE49-F238E27FC236}">
                  <a16:creationId xmlns:a16="http://schemas.microsoft.com/office/drawing/2014/main" id="{31B954A4-85B9-8A1E-330C-10675121092E}"/>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 name="Rectangle 336">
              <a:extLst>
                <a:ext uri="{FF2B5EF4-FFF2-40B4-BE49-F238E27FC236}">
                  <a16:creationId xmlns:a16="http://schemas.microsoft.com/office/drawing/2014/main" id="{67A5D7E7-7156-70E9-86DA-FC27B2671471}"/>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5" name="Rectangle 344">
              <a:extLst>
                <a:ext uri="{FF2B5EF4-FFF2-40B4-BE49-F238E27FC236}">
                  <a16:creationId xmlns:a16="http://schemas.microsoft.com/office/drawing/2014/main" id="{2AAC58F8-26B7-091E-AB81-405FAE44103A}"/>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6" name="Oval 345">
              <a:extLst>
                <a:ext uri="{FF2B5EF4-FFF2-40B4-BE49-F238E27FC236}">
                  <a16:creationId xmlns:a16="http://schemas.microsoft.com/office/drawing/2014/main" id="{7E7C70B2-6B19-3EB2-CD20-599FA79A3C96}"/>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8" name="Straight Connector 347">
              <a:extLst>
                <a:ext uri="{FF2B5EF4-FFF2-40B4-BE49-F238E27FC236}">
                  <a16:creationId xmlns:a16="http://schemas.microsoft.com/office/drawing/2014/main" id="{4C3E8D67-5986-5558-7B10-49A38A9AB654}"/>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1748EE5D-90CA-7352-4E9F-CE93548D74F7}"/>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D8479F43-5624-5D63-51A2-2C371346771F}"/>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3EDEFA84-02D1-F7D3-66BA-A02988CE84E8}"/>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2C6F9015-6CC6-16C1-6058-52FD52E9D4B5}"/>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ADF0F302-9479-7166-6E47-9462A7F3E6C0}"/>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2B45952D-4595-4345-3274-B8E662B201D7}"/>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05509851-93CC-2496-1C57-A1337A07A558}"/>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1" name="Rectangle 360">
              <a:extLst>
                <a:ext uri="{FF2B5EF4-FFF2-40B4-BE49-F238E27FC236}">
                  <a16:creationId xmlns:a16="http://schemas.microsoft.com/office/drawing/2014/main" id="{AF8E668E-1DA6-218B-273E-7E3EE4D28799}"/>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2" name="Rectangle 361">
              <a:extLst>
                <a:ext uri="{FF2B5EF4-FFF2-40B4-BE49-F238E27FC236}">
                  <a16:creationId xmlns:a16="http://schemas.microsoft.com/office/drawing/2014/main" id="{AD398806-C191-6CC3-AFCB-9A377CF03EF6}"/>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5" name="Oval 364">
              <a:extLst>
                <a:ext uri="{FF2B5EF4-FFF2-40B4-BE49-F238E27FC236}">
                  <a16:creationId xmlns:a16="http://schemas.microsoft.com/office/drawing/2014/main" id="{9D211E0C-CDA8-8E49-6458-4F79903ED07F}"/>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0" name="Straight Connector 369">
              <a:extLst>
                <a:ext uri="{FF2B5EF4-FFF2-40B4-BE49-F238E27FC236}">
                  <a16:creationId xmlns:a16="http://schemas.microsoft.com/office/drawing/2014/main" id="{C7B7A43D-D4DF-5D71-7FB9-6F6429335E31}"/>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B12E4285-BE6A-1081-BCC7-DD5FE2FC9678}"/>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84E8E6D9-1D17-793B-3594-E48921AC790C}"/>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5E6DC911-FCE4-3CF4-B177-3BFEC997D111}"/>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CE81EF83-A7B4-5773-7615-1F579C4717C5}"/>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73CE7C58-DF66-3850-AC80-DB975C4A8914}"/>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384">
              <a:extLst>
                <a:ext uri="{FF2B5EF4-FFF2-40B4-BE49-F238E27FC236}">
                  <a16:creationId xmlns:a16="http://schemas.microsoft.com/office/drawing/2014/main" id="{5C116189-A404-593D-EF24-ABD4F4D7DBA3}"/>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6" name="Rectangle 385">
              <a:extLst>
                <a:ext uri="{FF2B5EF4-FFF2-40B4-BE49-F238E27FC236}">
                  <a16:creationId xmlns:a16="http://schemas.microsoft.com/office/drawing/2014/main" id="{0DF250B4-4941-281D-8AA8-0BD31B4F0711}"/>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Oval 386">
              <a:extLst>
                <a:ext uri="{FF2B5EF4-FFF2-40B4-BE49-F238E27FC236}">
                  <a16:creationId xmlns:a16="http://schemas.microsoft.com/office/drawing/2014/main" id="{B13B6E29-1511-0003-D56F-4E71C72B3BFC}"/>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8" name="Straight Connector 387">
              <a:extLst>
                <a:ext uri="{FF2B5EF4-FFF2-40B4-BE49-F238E27FC236}">
                  <a16:creationId xmlns:a16="http://schemas.microsoft.com/office/drawing/2014/main" id="{6511E329-4AAA-2E4D-AE28-87B96083FE44}"/>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A5C6BB78-049C-887C-B001-6C5A30F7FD05}"/>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2F379572-189C-5137-DCF2-F29F18BA5359}"/>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D2EC4148-B56A-5A36-E52E-AF364837B035}"/>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2CAEB981-5A34-2DCE-F8C3-5BD1BA8738CD}"/>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BDF6CB3F-7803-0271-61D4-06AED5AFFC4C}"/>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3" name="Triangle 442">
              <a:extLst>
                <a:ext uri="{FF2B5EF4-FFF2-40B4-BE49-F238E27FC236}">
                  <a16:creationId xmlns:a16="http://schemas.microsoft.com/office/drawing/2014/main" id="{EBEBC44B-9E45-9AF1-25A4-AE3EE4EBE4E9}"/>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Triangle 443">
              <a:extLst>
                <a:ext uri="{FF2B5EF4-FFF2-40B4-BE49-F238E27FC236}">
                  <a16:creationId xmlns:a16="http://schemas.microsoft.com/office/drawing/2014/main" id="{F328A345-38B7-15F9-87C6-F7AA6A43EF80}"/>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5" name="Triangle 444">
              <a:extLst>
                <a:ext uri="{FF2B5EF4-FFF2-40B4-BE49-F238E27FC236}">
                  <a16:creationId xmlns:a16="http://schemas.microsoft.com/office/drawing/2014/main" id="{7A879DED-05B5-A2E8-B193-A8D83F1EB12B}"/>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6" name="Triangle 445">
              <a:extLst>
                <a:ext uri="{FF2B5EF4-FFF2-40B4-BE49-F238E27FC236}">
                  <a16:creationId xmlns:a16="http://schemas.microsoft.com/office/drawing/2014/main" id="{49506741-999A-5519-5111-66C6C0BA4271}"/>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Triangle 446">
              <a:extLst>
                <a:ext uri="{FF2B5EF4-FFF2-40B4-BE49-F238E27FC236}">
                  <a16:creationId xmlns:a16="http://schemas.microsoft.com/office/drawing/2014/main" id="{EBD98A69-ECA5-6A97-7F28-96057146B9CB}"/>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0" name="Triangle 459">
              <a:extLst>
                <a:ext uri="{FF2B5EF4-FFF2-40B4-BE49-F238E27FC236}">
                  <a16:creationId xmlns:a16="http://schemas.microsoft.com/office/drawing/2014/main" id="{1B3F21F4-6B8C-5034-37C9-5FBAC0DC0D6F}"/>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1" name="Triangle 460">
              <a:extLst>
                <a:ext uri="{FF2B5EF4-FFF2-40B4-BE49-F238E27FC236}">
                  <a16:creationId xmlns:a16="http://schemas.microsoft.com/office/drawing/2014/main" id="{0BEF4AC7-0D3E-FCD7-7064-0FBFDD1C0027}"/>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2" name="Triangle 461">
              <a:extLst>
                <a:ext uri="{FF2B5EF4-FFF2-40B4-BE49-F238E27FC236}">
                  <a16:creationId xmlns:a16="http://schemas.microsoft.com/office/drawing/2014/main" id="{F738E18E-D75C-16AD-4E2B-49D784ED9171}"/>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3" name="Triangle 462">
              <a:extLst>
                <a:ext uri="{FF2B5EF4-FFF2-40B4-BE49-F238E27FC236}">
                  <a16:creationId xmlns:a16="http://schemas.microsoft.com/office/drawing/2014/main" id="{97B5416B-B172-030C-B5D1-C0CC77EF65E8}"/>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4" name="Triangle 463">
              <a:extLst>
                <a:ext uri="{FF2B5EF4-FFF2-40B4-BE49-F238E27FC236}">
                  <a16:creationId xmlns:a16="http://schemas.microsoft.com/office/drawing/2014/main" id="{02C88F71-1932-082D-B3C8-5CB3083EFC3B}"/>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5" name="Triangle 464">
              <a:extLst>
                <a:ext uri="{FF2B5EF4-FFF2-40B4-BE49-F238E27FC236}">
                  <a16:creationId xmlns:a16="http://schemas.microsoft.com/office/drawing/2014/main" id="{9A02ABD9-0323-4704-E101-72A0825FD401}"/>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6" name="Triangle 465">
              <a:extLst>
                <a:ext uri="{FF2B5EF4-FFF2-40B4-BE49-F238E27FC236}">
                  <a16:creationId xmlns:a16="http://schemas.microsoft.com/office/drawing/2014/main" id="{45138146-56B1-A5A8-2645-43896963630E}"/>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7" name="Triangle 466">
              <a:extLst>
                <a:ext uri="{FF2B5EF4-FFF2-40B4-BE49-F238E27FC236}">
                  <a16:creationId xmlns:a16="http://schemas.microsoft.com/office/drawing/2014/main" id="{C6CDD63F-AE27-569D-793E-1351DB33B980}"/>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Triangle 467">
              <a:extLst>
                <a:ext uri="{FF2B5EF4-FFF2-40B4-BE49-F238E27FC236}">
                  <a16:creationId xmlns:a16="http://schemas.microsoft.com/office/drawing/2014/main" id="{AB0386D6-BAC8-6607-29A5-EDB35CC07C77}"/>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9" name="Triangle 468">
              <a:extLst>
                <a:ext uri="{FF2B5EF4-FFF2-40B4-BE49-F238E27FC236}">
                  <a16:creationId xmlns:a16="http://schemas.microsoft.com/office/drawing/2014/main" id="{C15978A0-DBD7-584A-950F-01735C016D04}"/>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Triangle 469">
              <a:extLst>
                <a:ext uri="{FF2B5EF4-FFF2-40B4-BE49-F238E27FC236}">
                  <a16:creationId xmlns:a16="http://schemas.microsoft.com/office/drawing/2014/main" id="{5052A5B0-45B5-19BD-3D5E-B94C1D055462}"/>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1" name="Triangle 470">
              <a:extLst>
                <a:ext uri="{FF2B5EF4-FFF2-40B4-BE49-F238E27FC236}">
                  <a16:creationId xmlns:a16="http://schemas.microsoft.com/office/drawing/2014/main" id="{24BFB940-CEB0-A6FC-B373-372EEF1986B8}"/>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2" name="Triangle 471">
              <a:extLst>
                <a:ext uri="{FF2B5EF4-FFF2-40B4-BE49-F238E27FC236}">
                  <a16:creationId xmlns:a16="http://schemas.microsoft.com/office/drawing/2014/main" id="{7FE355D8-B6D7-FCD3-9A78-906F7C911F95}"/>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3" name="Triangle 472">
              <a:extLst>
                <a:ext uri="{FF2B5EF4-FFF2-40B4-BE49-F238E27FC236}">
                  <a16:creationId xmlns:a16="http://schemas.microsoft.com/office/drawing/2014/main" id="{F26EF9F2-0F99-C771-720F-5DF74AE87E99}"/>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4" name="Triangle 473">
              <a:extLst>
                <a:ext uri="{FF2B5EF4-FFF2-40B4-BE49-F238E27FC236}">
                  <a16:creationId xmlns:a16="http://schemas.microsoft.com/office/drawing/2014/main" id="{8FEC464F-BD90-C0FE-89FC-1510B379E802}"/>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5" name="Triangle 474">
              <a:extLst>
                <a:ext uri="{FF2B5EF4-FFF2-40B4-BE49-F238E27FC236}">
                  <a16:creationId xmlns:a16="http://schemas.microsoft.com/office/drawing/2014/main" id="{F8608859-7DA9-6CE7-C3D1-7DB898783718}"/>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Triangle 494">
              <a:extLst>
                <a:ext uri="{FF2B5EF4-FFF2-40B4-BE49-F238E27FC236}">
                  <a16:creationId xmlns:a16="http://schemas.microsoft.com/office/drawing/2014/main" id="{F2A92442-7D29-AF34-5983-0FAF4EDE2DFB}"/>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6" name="Triangle 495">
              <a:extLst>
                <a:ext uri="{FF2B5EF4-FFF2-40B4-BE49-F238E27FC236}">
                  <a16:creationId xmlns:a16="http://schemas.microsoft.com/office/drawing/2014/main" id="{9F992282-AEE0-E9D2-F7FD-B3345F0465DB}"/>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7" name="Triangle 496">
              <a:extLst>
                <a:ext uri="{FF2B5EF4-FFF2-40B4-BE49-F238E27FC236}">
                  <a16:creationId xmlns:a16="http://schemas.microsoft.com/office/drawing/2014/main" id="{E1E72325-82F3-6D40-C331-4F61430A8269}"/>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8" name="Triangle 497">
              <a:extLst>
                <a:ext uri="{FF2B5EF4-FFF2-40B4-BE49-F238E27FC236}">
                  <a16:creationId xmlns:a16="http://schemas.microsoft.com/office/drawing/2014/main" id="{F775E508-B079-68AF-2EAC-812534EBB3DB}"/>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9" name="Triangle 498">
              <a:extLst>
                <a:ext uri="{FF2B5EF4-FFF2-40B4-BE49-F238E27FC236}">
                  <a16:creationId xmlns:a16="http://schemas.microsoft.com/office/drawing/2014/main" id="{0A7DE0C1-271A-1682-0458-3A56B054E4D0}"/>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0" name="Triangle 499">
              <a:extLst>
                <a:ext uri="{FF2B5EF4-FFF2-40B4-BE49-F238E27FC236}">
                  <a16:creationId xmlns:a16="http://schemas.microsoft.com/office/drawing/2014/main" id="{FA658046-5B2D-CAAD-7A77-1FC51BE1461D}"/>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 name="Triangle 500">
              <a:extLst>
                <a:ext uri="{FF2B5EF4-FFF2-40B4-BE49-F238E27FC236}">
                  <a16:creationId xmlns:a16="http://schemas.microsoft.com/office/drawing/2014/main" id="{BA6185F6-3BAE-2370-BF62-EDA070DD9628}"/>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2" name="Triangle 501">
              <a:extLst>
                <a:ext uri="{FF2B5EF4-FFF2-40B4-BE49-F238E27FC236}">
                  <a16:creationId xmlns:a16="http://schemas.microsoft.com/office/drawing/2014/main" id="{75EBED1E-3E8C-87C0-0960-9DCD77EDDE6C}"/>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3" name="Triangle 502">
              <a:extLst>
                <a:ext uri="{FF2B5EF4-FFF2-40B4-BE49-F238E27FC236}">
                  <a16:creationId xmlns:a16="http://schemas.microsoft.com/office/drawing/2014/main" id="{F60A7F48-6696-7203-565C-DC7A3C72AFE4}"/>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Triangle 503">
              <a:extLst>
                <a:ext uri="{FF2B5EF4-FFF2-40B4-BE49-F238E27FC236}">
                  <a16:creationId xmlns:a16="http://schemas.microsoft.com/office/drawing/2014/main" id="{5B4AD316-A050-69CD-094F-1628BD9365BE}"/>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Triangle 504">
              <a:extLst>
                <a:ext uri="{FF2B5EF4-FFF2-40B4-BE49-F238E27FC236}">
                  <a16:creationId xmlns:a16="http://schemas.microsoft.com/office/drawing/2014/main" id="{5A7B86B1-D4E6-B723-BEED-7E50087E2555}"/>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Triangle 505">
              <a:extLst>
                <a:ext uri="{FF2B5EF4-FFF2-40B4-BE49-F238E27FC236}">
                  <a16:creationId xmlns:a16="http://schemas.microsoft.com/office/drawing/2014/main" id="{767C504B-52D2-0408-F221-2B11E063EA40}"/>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7" name="Triangle 506">
              <a:extLst>
                <a:ext uri="{FF2B5EF4-FFF2-40B4-BE49-F238E27FC236}">
                  <a16:creationId xmlns:a16="http://schemas.microsoft.com/office/drawing/2014/main" id="{5923737C-B73F-0E6F-FF01-80252F4940A4}"/>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8" name="Triangle 507">
              <a:extLst>
                <a:ext uri="{FF2B5EF4-FFF2-40B4-BE49-F238E27FC236}">
                  <a16:creationId xmlns:a16="http://schemas.microsoft.com/office/drawing/2014/main" id="{1C6EF108-FA81-0ADB-F6D1-674F00614862}"/>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9" name="Triangle 508">
              <a:extLst>
                <a:ext uri="{FF2B5EF4-FFF2-40B4-BE49-F238E27FC236}">
                  <a16:creationId xmlns:a16="http://schemas.microsoft.com/office/drawing/2014/main" id="{2B2CCBEF-013F-E471-1E10-66911526248D}"/>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0" name="Triangle 509">
              <a:extLst>
                <a:ext uri="{FF2B5EF4-FFF2-40B4-BE49-F238E27FC236}">
                  <a16:creationId xmlns:a16="http://schemas.microsoft.com/office/drawing/2014/main" id="{96C0E47D-5C6B-4E7B-ABCE-275E2E1AF4F4}"/>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riangle 510">
              <a:extLst>
                <a:ext uri="{FF2B5EF4-FFF2-40B4-BE49-F238E27FC236}">
                  <a16:creationId xmlns:a16="http://schemas.microsoft.com/office/drawing/2014/main" id="{E352D60F-F3E2-3649-8635-6EE547BFC7D2}"/>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 name="Triangle 511">
              <a:extLst>
                <a:ext uri="{FF2B5EF4-FFF2-40B4-BE49-F238E27FC236}">
                  <a16:creationId xmlns:a16="http://schemas.microsoft.com/office/drawing/2014/main" id="{4388EB39-600F-2316-EA33-096E63EB9B21}"/>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 name="Triangle 512">
              <a:extLst>
                <a:ext uri="{FF2B5EF4-FFF2-40B4-BE49-F238E27FC236}">
                  <a16:creationId xmlns:a16="http://schemas.microsoft.com/office/drawing/2014/main" id="{0768E796-7FF6-29C3-C54C-A87EDEB51C98}"/>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 name="Triangle 513">
              <a:extLst>
                <a:ext uri="{FF2B5EF4-FFF2-40B4-BE49-F238E27FC236}">
                  <a16:creationId xmlns:a16="http://schemas.microsoft.com/office/drawing/2014/main" id="{EB45082E-B5B7-08D1-9F52-CD7AC875C853}"/>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5" name="Triangle 514">
              <a:extLst>
                <a:ext uri="{FF2B5EF4-FFF2-40B4-BE49-F238E27FC236}">
                  <a16:creationId xmlns:a16="http://schemas.microsoft.com/office/drawing/2014/main" id="{223C0475-99E0-DA35-8522-79C8E724AC20}"/>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6" name="Triangle 515">
              <a:extLst>
                <a:ext uri="{FF2B5EF4-FFF2-40B4-BE49-F238E27FC236}">
                  <a16:creationId xmlns:a16="http://schemas.microsoft.com/office/drawing/2014/main" id="{D9757E3C-6994-FA97-6913-EAE51E34203F}"/>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7" name="Triangle 516">
              <a:extLst>
                <a:ext uri="{FF2B5EF4-FFF2-40B4-BE49-F238E27FC236}">
                  <a16:creationId xmlns:a16="http://schemas.microsoft.com/office/drawing/2014/main" id="{DB5135EF-79FF-3B18-B39F-F0F6F7506FC8}"/>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8" name="Triangle 517">
              <a:extLst>
                <a:ext uri="{FF2B5EF4-FFF2-40B4-BE49-F238E27FC236}">
                  <a16:creationId xmlns:a16="http://schemas.microsoft.com/office/drawing/2014/main" id="{E0959335-4021-392F-681E-32EF9B23C881}"/>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9" name="Triangle 518">
              <a:extLst>
                <a:ext uri="{FF2B5EF4-FFF2-40B4-BE49-F238E27FC236}">
                  <a16:creationId xmlns:a16="http://schemas.microsoft.com/office/drawing/2014/main" id="{47F5AEE6-5E41-ECFB-0EED-F40AE3AED012}"/>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0" name="Triangle 519">
              <a:extLst>
                <a:ext uri="{FF2B5EF4-FFF2-40B4-BE49-F238E27FC236}">
                  <a16:creationId xmlns:a16="http://schemas.microsoft.com/office/drawing/2014/main" id="{880A7AD1-8F0B-4E51-3FF9-72DEE76118C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1" name="Triangle 520">
              <a:extLst>
                <a:ext uri="{FF2B5EF4-FFF2-40B4-BE49-F238E27FC236}">
                  <a16:creationId xmlns:a16="http://schemas.microsoft.com/office/drawing/2014/main" id="{6C95CFC4-4EEB-A515-8C3B-4CCEED2502D4}"/>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2" name="Triangle 521">
              <a:extLst>
                <a:ext uri="{FF2B5EF4-FFF2-40B4-BE49-F238E27FC236}">
                  <a16:creationId xmlns:a16="http://schemas.microsoft.com/office/drawing/2014/main" id="{735329BB-FEC4-E905-3636-EDED9E72F6F7}"/>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3" name="Triangle 522">
              <a:extLst>
                <a:ext uri="{FF2B5EF4-FFF2-40B4-BE49-F238E27FC236}">
                  <a16:creationId xmlns:a16="http://schemas.microsoft.com/office/drawing/2014/main" id="{CFF84722-73EE-830C-954A-87CBF55158F7}"/>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4" name="Triangle 523">
              <a:extLst>
                <a:ext uri="{FF2B5EF4-FFF2-40B4-BE49-F238E27FC236}">
                  <a16:creationId xmlns:a16="http://schemas.microsoft.com/office/drawing/2014/main" id="{4DCEBFAF-476C-9AD3-B7B5-7CE5DB94865B}"/>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Triangle 524">
              <a:extLst>
                <a:ext uri="{FF2B5EF4-FFF2-40B4-BE49-F238E27FC236}">
                  <a16:creationId xmlns:a16="http://schemas.microsoft.com/office/drawing/2014/main" id="{4003B839-797E-5648-36C1-416D32F21263}"/>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Triangle 525">
              <a:extLst>
                <a:ext uri="{FF2B5EF4-FFF2-40B4-BE49-F238E27FC236}">
                  <a16:creationId xmlns:a16="http://schemas.microsoft.com/office/drawing/2014/main" id="{C3F999CF-CC96-B8AE-A677-63DA01E57BC8}"/>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7" name="Triangle 526">
              <a:extLst>
                <a:ext uri="{FF2B5EF4-FFF2-40B4-BE49-F238E27FC236}">
                  <a16:creationId xmlns:a16="http://schemas.microsoft.com/office/drawing/2014/main" id="{C15AD273-E010-8C82-E9D4-2E7127449A6F}"/>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8" name="Triangle 527">
              <a:extLst>
                <a:ext uri="{FF2B5EF4-FFF2-40B4-BE49-F238E27FC236}">
                  <a16:creationId xmlns:a16="http://schemas.microsoft.com/office/drawing/2014/main" id="{165B476B-EAC1-71E1-5509-152B1731BB62}"/>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9" name="Triangle 528">
              <a:extLst>
                <a:ext uri="{FF2B5EF4-FFF2-40B4-BE49-F238E27FC236}">
                  <a16:creationId xmlns:a16="http://schemas.microsoft.com/office/drawing/2014/main" id="{BD847F35-2EC2-F6E7-4F7B-CBB77DB9E6E8}"/>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0" name="Triangle 529">
              <a:extLst>
                <a:ext uri="{FF2B5EF4-FFF2-40B4-BE49-F238E27FC236}">
                  <a16:creationId xmlns:a16="http://schemas.microsoft.com/office/drawing/2014/main" id="{6EC8E993-87BB-A425-AD3A-8DA39E0778F9}"/>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1" name="Triangle 530">
              <a:extLst>
                <a:ext uri="{FF2B5EF4-FFF2-40B4-BE49-F238E27FC236}">
                  <a16:creationId xmlns:a16="http://schemas.microsoft.com/office/drawing/2014/main" id="{6C716F93-C2A6-7F2D-0E41-B86EE4E4B299}"/>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 name="Triangle 531">
              <a:extLst>
                <a:ext uri="{FF2B5EF4-FFF2-40B4-BE49-F238E27FC236}">
                  <a16:creationId xmlns:a16="http://schemas.microsoft.com/office/drawing/2014/main" id="{53298005-8EA8-81F9-5914-CC96A629F30D}"/>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3" name="Triangle 532">
              <a:extLst>
                <a:ext uri="{FF2B5EF4-FFF2-40B4-BE49-F238E27FC236}">
                  <a16:creationId xmlns:a16="http://schemas.microsoft.com/office/drawing/2014/main" id="{3406C548-EE23-210C-7F57-921A6AF04353}"/>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4" name="Triangle 533">
              <a:extLst>
                <a:ext uri="{FF2B5EF4-FFF2-40B4-BE49-F238E27FC236}">
                  <a16:creationId xmlns:a16="http://schemas.microsoft.com/office/drawing/2014/main" id="{CB77F5BD-A679-C7B5-94DE-1044743EB231}"/>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5" name="Triangle 534">
              <a:extLst>
                <a:ext uri="{FF2B5EF4-FFF2-40B4-BE49-F238E27FC236}">
                  <a16:creationId xmlns:a16="http://schemas.microsoft.com/office/drawing/2014/main" id="{12058EA6-F69E-B081-17B4-E06D0EA89A38}"/>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6" name="Triangle 535">
              <a:extLst>
                <a:ext uri="{FF2B5EF4-FFF2-40B4-BE49-F238E27FC236}">
                  <a16:creationId xmlns:a16="http://schemas.microsoft.com/office/drawing/2014/main" id="{93F7AEBF-E733-28E4-CE0A-EC46F0D9A516}"/>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7" name="Triangle 536">
              <a:extLst>
                <a:ext uri="{FF2B5EF4-FFF2-40B4-BE49-F238E27FC236}">
                  <a16:creationId xmlns:a16="http://schemas.microsoft.com/office/drawing/2014/main" id="{09E05FEC-7B5F-FA16-F1F7-FF28F5F1F0D7}"/>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8" name="Triangle 537">
              <a:extLst>
                <a:ext uri="{FF2B5EF4-FFF2-40B4-BE49-F238E27FC236}">
                  <a16:creationId xmlns:a16="http://schemas.microsoft.com/office/drawing/2014/main" id="{F956E635-138E-0A8B-F42E-C040C8360E33}"/>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9" name="Triangle 538">
              <a:extLst>
                <a:ext uri="{FF2B5EF4-FFF2-40B4-BE49-F238E27FC236}">
                  <a16:creationId xmlns:a16="http://schemas.microsoft.com/office/drawing/2014/main" id="{E02CE530-7D32-081C-4924-584408226A82}"/>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0" name="Triangle 539">
              <a:extLst>
                <a:ext uri="{FF2B5EF4-FFF2-40B4-BE49-F238E27FC236}">
                  <a16:creationId xmlns:a16="http://schemas.microsoft.com/office/drawing/2014/main" id="{EF8FBCFA-242A-D1CC-B3D1-B35A645D4DCF}"/>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1" name="Triangle 540">
              <a:extLst>
                <a:ext uri="{FF2B5EF4-FFF2-40B4-BE49-F238E27FC236}">
                  <a16:creationId xmlns:a16="http://schemas.microsoft.com/office/drawing/2014/main" id="{17FD3A1F-C631-F326-66DF-EB14E73AF6A5}"/>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2" name="Triangle 541">
              <a:extLst>
                <a:ext uri="{FF2B5EF4-FFF2-40B4-BE49-F238E27FC236}">
                  <a16:creationId xmlns:a16="http://schemas.microsoft.com/office/drawing/2014/main" id="{867908A5-E454-90CF-D5FC-F9B32F123597}"/>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3" name="Triangle 542">
              <a:extLst>
                <a:ext uri="{FF2B5EF4-FFF2-40B4-BE49-F238E27FC236}">
                  <a16:creationId xmlns:a16="http://schemas.microsoft.com/office/drawing/2014/main" id="{06F94B96-8566-8D33-1A6B-BC77D45A1238}"/>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4" name="Triangle 543">
              <a:extLst>
                <a:ext uri="{FF2B5EF4-FFF2-40B4-BE49-F238E27FC236}">
                  <a16:creationId xmlns:a16="http://schemas.microsoft.com/office/drawing/2014/main" id="{9B913BA6-34DD-E0BD-542B-4A48A0B4C88F}"/>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5" name="Triangle 544">
              <a:extLst>
                <a:ext uri="{FF2B5EF4-FFF2-40B4-BE49-F238E27FC236}">
                  <a16:creationId xmlns:a16="http://schemas.microsoft.com/office/drawing/2014/main" id="{D9E2681F-3CC0-1967-FA69-BABC66373468}"/>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6" name="Triangle 545">
              <a:extLst>
                <a:ext uri="{FF2B5EF4-FFF2-40B4-BE49-F238E27FC236}">
                  <a16:creationId xmlns:a16="http://schemas.microsoft.com/office/drawing/2014/main" id="{FAA766C1-7A31-CC61-783E-B43C8A9E71DE}"/>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7" name="Triangle 546">
              <a:extLst>
                <a:ext uri="{FF2B5EF4-FFF2-40B4-BE49-F238E27FC236}">
                  <a16:creationId xmlns:a16="http://schemas.microsoft.com/office/drawing/2014/main" id="{2217BF72-D050-8EEC-F8A1-B99F642D519A}"/>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8" name="Triangle 547">
              <a:extLst>
                <a:ext uri="{FF2B5EF4-FFF2-40B4-BE49-F238E27FC236}">
                  <a16:creationId xmlns:a16="http://schemas.microsoft.com/office/drawing/2014/main" id="{77AB5F17-D8D6-B6C5-A426-18534A5B1966}"/>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9" name="Triangle 548">
              <a:extLst>
                <a:ext uri="{FF2B5EF4-FFF2-40B4-BE49-F238E27FC236}">
                  <a16:creationId xmlns:a16="http://schemas.microsoft.com/office/drawing/2014/main" id="{9D35A04E-6600-742F-6925-6D32E5F3E9CE}"/>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0" name="Triangle 549">
              <a:extLst>
                <a:ext uri="{FF2B5EF4-FFF2-40B4-BE49-F238E27FC236}">
                  <a16:creationId xmlns:a16="http://schemas.microsoft.com/office/drawing/2014/main" id="{A5650D05-80AD-398E-DC40-F0EA068D5ABE}"/>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1" name="Triangle 550">
              <a:extLst>
                <a:ext uri="{FF2B5EF4-FFF2-40B4-BE49-F238E27FC236}">
                  <a16:creationId xmlns:a16="http://schemas.microsoft.com/office/drawing/2014/main" id="{F87475D5-C141-D9A1-E1FB-2ABA63FBD538}"/>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2" name="Triangle 551">
              <a:extLst>
                <a:ext uri="{FF2B5EF4-FFF2-40B4-BE49-F238E27FC236}">
                  <a16:creationId xmlns:a16="http://schemas.microsoft.com/office/drawing/2014/main" id="{E293EAA5-1BE4-C2BB-527D-E5534548B9F3}"/>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3" name="Triangle 552">
              <a:extLst>
                <a:ext uri="{FF2B5EF4-FFF2-40B4-BE49-F238E27FC236}">
                  <a16:creationId xmlns:a16="http://schemas.microsoft.com/office/drawing/2014/main" id="{5AAEACE8-5012-FDE5-4167-AC90A0A9A99F}"/>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4" name="Triangle 553">
              <a:extLst>
                <a:ext uri="{FF2B5EF4-FFF2-40B4-BE49-F238E27FC236}">
                  <a16:creationId xmlns:a16="http://schemas.microsoft.com/office/drawing/2014/main" id="{E1764A7B-DA0A-D569-AB13-AFBED6619747}"/>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5" name="Triangle 554">
              <a:extLst>
                <a:ext uri="{FF2B5EF4-FFF2-40B4-BE49-F238E27FC236}">
                  <a16:creationId xmlns:a16="http://schemas.microsoft.com/office/drawing/2014/main" id="{ED8BCAC0-04E4-6202-EF16-5121107A2D32}"/>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6" name="Triangle 555">
              <a:extLst>
                <a:ext uri="{FF2B5EF4-FFF2-40B4-BE49-F238E27FC236}">
                  <a16:creationId xmlns:a16="http://schemas.microsoft.com/office/drawing/2014/main" id="{E0D62923-308B-056A-28FF-4D730EF09F09}"/>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7" name="Triangle 556">
              <a:extLst>
                <a:ext uri="{FF2B5EF4-FFF2-40B4-BE49-F238E27FC236}">
                  <a16:creationId xmlns:a16="http://schemas.microsoft.com/office/drawing/2014/main" id="{6C798CE3-6F09-A58B-8411-A21E8F930A89}"/>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8" name="Triangle 557">
              <a:extLst>
                <a:ext uri="{FF2B5EF4-FFF2-40B4-BE49-F238E27FC236}">
                  <a16:creationId xmlns:a16="http://schemas.microsoft.com/office/drawing/2014/main" id="{691BCB86-BB36-09E3-D866-59BA14368CC4}"/>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9" name="Triangle 558">
              <a:extLst>
                <a:ext uri="{FF2B5EF4-FFF2-40B4-BE49-F238E27FC236}">
                  <a16:creationId xmlns:a16="http://schemas.microsoft.com/office/drawing/2014/main" id="{5AEF35E3-46A6-D04B-6D66-6A32148FE21D}"/>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0" name="Triangle 559">
              <a:extLst>
                <a:ext uri="{FF2B5EF4-FFF2-40B4-BE49-F238E27FC236}">
                  <a16:creationId xmlns:a16="http://schemas.microsoft.com/office/drawing/2014/main" id="{5442E816-6013-385B-A665-DF6AF3CD5A03}"/>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1" name="Triangle 560">
              <a:extLst>
                <a:ext uri="{FF2B5EF4-FFF2-40B4-BE49-F238E27FC236}">
                  <a16:creationId xmlns:a16="http://schemas.microsoft.com/office/drawing/2014/main" id="{A6B8158D-6430-08DE-AAFE-7A0AA8F6B503}"/>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2" name="Triangle 561">
              <a:extLst>
                <a:ext uri="{FF2B5EF4-FFF2-40B4-BE49-F238E27FC236}">
                  <a16:creationId xmlns:a16="http://schemas.microsoft.com/office/drawing/2014/main" id="{F08B5D0F-25C2-CE82-8F8E-F4878CC1EA20}"/>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 name="Triangle 562">
              <a:extLst>
                <a:ext uri="{FF2B5EF4-FFF2-40B4-BE49-F238E27FC236}">
                  <a16:creationId xmlns:a16="http://schemas.microsoft.com/office/drawing/2014/main" id="{CBF006BC-D653-005F-787A-E651949C6C82}"/>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4" name="Triangle 563">
              <a:extLst>
                <a:ext uri="{FF2B5EF4-FFF2-40B4-BE49-F238E27FC236}">
                  <a16:creationId xmlns:a16="http://schemas.microsoft.com/office/drawing/2014/main" id="{686BAED8-6C8E-4E46-E728-36EA06BD286E}"/>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5" name="Triangle 564">
              <a:extLst>
                <a:ext uri="{FF2B5EF4-FFF2-40B4-BE49-F238E27FC236}">
                  <a16:creationId xmlns:a16="http://schemas.microsoft.com/office/drawing/2014/main" id="{7885CD56-116A-ADF0-0F09-27265534C230}"/>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6" name="Triangle 565">
              <a:extLst>
                <a:ext uri="{FF2B5EF4-FFF2-40B4-BE49-F238E27FC236}">
                  <a16:creationId xmlns:a16="http://schemas.microsoft.com/office/drawing/2014/main" id="{FE77476D-A444-C7CF-D1AF-79ADF64806A1}"/>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7" name="Triangle 566">
              <a:extLst>
                <a:ext uri="{FF2B5EF4-FFF2-40B4-BE49-F238E27FC236}">
                  <a16:creationId xmlns:a16="http://schemas.microsoft.com/office/drawing/2014/main" id="{9EAFBE64-4AB7-74D7-B338-1F0F2E793FA0}"/>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8" name="Triangle 567">
              <a:extLst>
                <a:ext uri="{FF2B5EF4-FFF2-40B4-BE49-F238E27FC236}">
                  <a16:creationId xmlns:a16="http://schemas.microsoft.com/office/drawing/2014/main" id="{EAD160BE-78DF-42E8-D424-AC37312BB2BC}"/>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9" name="Triangle 568">
              <a:extLst>
                <a:ext uri="{FF2B5EF4-FFF2-40B4-BE49-F238E27FC236}">
                  <a16:creationId xmlns:a16="http://schemas.microsoft.com/office/drawing/2014/main" id="{74FF4BE1-C4D7-B0CD-9D8E-4912386FA1B7}"/>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0" name="Triangle 569">
              <a:extLst>
                <a:ext uri="{FF2B5EF4-FFF2-40B4-BE49-F238E27FC236}">
                  <a16:creationId xmlns:a16="http://schemas.microsoft.com/office/drawing/2014/main" id="{25753C07-5FCB-A2E6-0CBF-599110EB3658}"/>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1" name="Triangle 570">
              <a:extLst>
                <a:ext uri="{FF2B5EF4-FFF2-40B4-BE49-F238E27FC236}">
                  <a16:creationId xmlns:a16="http://schemas.microsoft.com/office/drawing/2014/main" id="{36D2B5EB-9BFD-76E0-B276-E7075AE9A812}"/>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2" name="Triangle 571">
              <a:extLst>
                <a:ext uri="{FF2B5EF4-FFF2-40B4-BE49-F238E27FC236}">
                  <a16:creationId xmlns:a16="http://schemas.microsoft.com/office/drawing/2014/main" id="{33608013-8D5B-A379-56A0-42C38747DDC4}"/>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 name="Triangle 572">
              <a:extLst>
                <a:ext uri="{FF2B5EF4-FFF2-40B4-BE49-F238E27FC236}">
                  <a16:creationId xmlns:a16="http://schemas.microsoft.com/office/drawing/2014/main" id="{5B9BA0BB-CEB8-D5C0-9A1A-A517B43B0809}"/>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4" name="Triangle 573">
              <a:extLst>
                <a:ext uri="{FF2B5EF4-FFF2-40B4-BE49-F238E27FC236}">
                  <a16:creationId xmlns:a16="http://schemas.microsoft.com/office/drawing/2014/main" id="{7DE010F1-C329-53C4-C57C-5E6E6CAB7C3B}"/>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5" name="Triangle 574">
              <a:extLst>
                <a:ext uri="{FF2B5EF4-FFF2-40B4-BE49-F238E27FC236}">
                  <a16:creationId xmlns:a16="http://schemas.microsoft.com/office/drawing/2014/main" id="{D6DC66AC-FD83-D65D-EC5A-BA6981BB797B}"/>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6" name="Triangle 575">
              <a:extLst>
                <a:ext uri="{FF2B5EF4-FFF2-40B4-BE49-F238E27FC236}">
                  <a16:creationId xmlns:a16="http://schemas.microsoft.com/office/drawing/2014/main" id="{CFBB5BBF-AD15-13EE-4C8B-3F8DC074AECF}"/>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7" name="Triangle 576">
              <a:extLst>
                <a:ext uri="{FF2B5EF4-FFF2-40B4-BE49-F238E27FC236}">
                  <a16:creationId xmlns:a16="http://schemas.microsoft.com/office/drawing/2014/main" id="{733518C6-5F3E-C024-1865-DF2102294984}"/>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8" name="Triangle 577">
              <a:extLst>
                <a:ext uri="{FF2B5EF4-FFF2-40B4-BE49-F238E27FC236}">
                  <a16:creationId xmlns:a16="http://schemas.microsoft.com/office/drawing/2014/main" id="{FE1D6804-A24C-0F63-2A68-57D4EDD24708}"/>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9" name="Triangle 578">
              <a:extLst>
                <a:ext uri="{FF2B5EF4-FFF2-40B4-BE49-F238E27FC236}">
                  <a16:creationId xmlns:a16="http://schemas.microsoft.com/office/drawing/2014/main" id="{75ED7D80-5248-C924-D318-7289DBDDA3E5}"/>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0" name="Triangle 579">
              <a:extLst>
                <a:ext uri="{FF2B5EF4-FFF2-40B4-BE49-F238E27FC236}">
                  <a16:creationId xmlns:a16="http://schemas.microsoft.com/office/drawing/2014/main" id="{930EE98D-05CC-B78B-0F4D-90A4BE61834F}"/>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1" name="Triangle 580">
              <a:extLst>
                <a:ext uri="{FF2B5EF4-FFF2-40B4-BE49-F238E27FC236}">
                  <a16:creationId xmlns:a16="http://schemas.microsoft.com/office/drawing/2014/main" id="{46942113-F988-C023-3C6B-A651AACD4F5D}"/>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2" name="Triangle 581">
              <a:extLst>
                <a:ext uri="{FF2B5EF4-FFF2-40B4-BE49-F238E27FC236}">
                  <a16:creationId xmlns:a16="http://schemas.microsoft.com/office/drawing/2014/main" id="{FE63A644-8267-95C8-CDB0-7EAB10CFA2D9}"/>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 name="Triangle 582">
              <a:extLst>
                <a:ext uri="{FF2B5EF4-FFF2-40B4-BE49-F238E27FC236}">
                  <a16:creationId xmlns:a16="http://schemas.microsoft.com/office/drawing/2014/main" id="{D368CBC1-A2A8-16C9-98CC-E7A9E54E64FC}"/>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4" name="Triangle 583">
              <a:extLst>
                <a:ext uri="{FF2B5EF4-FFF2-40B4-BE49-F238E27FC236}">
                  <a16:creationId xmlns:a16="http://schemas.microsoft.com/office/drawing/2014/main" id="{09F6DF88-3611-000A-D2CA-8AFF6833ABE2}"/>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5" name="Triangle 584">
              <a:extLst>
                <a:ext uri="{FF2B5EF4-FFF2-40B4-BE49-F238E27FC236}">
                  <a16:creationId xmlns:a16="http://schemas.microsoft.com/office/drawing/2014/main" id="{AAAFEF5A-70D1-6F5D-95A6-058565800728}"/>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6" name="Triangle 585">
              <a:extLst>
                <a:ext uri="{FF2B5EF4-FFF2-40B4-BE49-F238E27FC236}">
                  <a16:creationId xmlns:a16="http://schemas.microsoft.com/office/drawing/2014/main" id="{649379C4-8945-7D78-4467-640C687ADA77}"/>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7" name="Triangle 586">
              <a:extLst>
                <a:ext uri="{FF2B5EF4-FFF2-40B4-BE49-F238E27FC236}">
                  <a16:creationId xmlns:a16="http://schemas.microsoft.com/office/drawing/2014/main" id="{EFE0F44E-57D2-0488-7862-99BB089EFA8C}"/>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8" name="Triangle 587">
              <a:extLst>
                <a:ext uri="{FF2B5EF4-FFF2-40B4-BE49-F238E27FC236}">
                  <a16:creationId xmlns:a16="http://schemas.microsoft.com/office/drawing/2014/main" id="{6A7C5592-0E42-9964-3F96-8679230BEDD4}"/>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9" name="Triangle 588">
              <a:extLst>
                <a:ext uri="{FF2B5EF4-FFF2-40B4-BE49-F238E27FC236}">
                  <a16:creationId xmlns:a16="http://schemas.microsoft.com/office/drawing/2014/main" id="{3CF09C4B-03E7-8A33-E9DD-05E74EF5E9B6}"/>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0" name="Triangle 589">
              <a:extLst>
                <a:ext uri="{FF2B5EF4-FFF2-40B4-BE49-F238E27FC236}">
                  <a16:creationId xmlns:a16="http://schemas.microsoft.com/office/drawing/2014/main" id="{547A942A-AF31-F2B0-EBDC-B28897D678D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1" name="Triangle 590">
              <a:extLst>
                <a:ext uri="{FF2B5EF4-FFF2-40B4-BE49-F238E27FC236}">
                  <a16:creationId xmlns:a16="http://schemas.microsoft.com/office/drawing/2014/main" id="{00F5A413-422C-FFB0-6D46-EF7D2733FC63}"/>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2" name="Triangle 591">
              <a:extLst>
                <a:ext uri="{FF2B5EF4-FFF2-40B4-BE49-F238E27FC236}">
                  <a16:creationId xmlns:a16="http://schemas.microsoft.com/office/drawing/2014/main" id="{1C0C0959-2D3C-539C-D87E-7EEA6A7507D4}"/>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3" name="Triangle 592">
              <a:extLst>
                <a:ext uri="{FF2B5EF4-FFF2-40B4-BE49-F238E27FC236}">
                  <a16:creationId xmlns:a16="http://schemas.microsoft.com/office/drawing/2014/main" id="{73940926-19CE-8450-4FA9-22C7CA5070FB}"/>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 name="Triangle 593">
              <a:extLst>
                <a:ext uri="{FF2B5EF4-FFF2-40B4-BE49-F238E27FC236}">
                  <a16:creationId xmlns:a16="http://schemas.microsoft.com/office/drawing/2014/main" id="{9F575ADE-A358-85E0-3EE0-468307035E44}"/>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5" name="Triangle 594">
              <a:extLst>
                <a:ext uri="{FF2B5EF4-FFF2-40B4-BE49-F238E27FC236}">
                  <a16:creationId xmlns:a16="http://schemas.microsoft.com/office/drawing/2014/main" id="{8ADAAEC5-EF3D-FAA9-EA46-B25FD238F996}"/>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6" name="Triangle 595">
              <a:extLst>
                <a:ext uri="{FF2B5EF4-FFF2-40B4-BE49-F238E27FC236}">
                  <a16:creationId xmlns:a16="http://schemas.microsoft.com/office/drawing/2014/main" id="{6B893F73-1FF9-E4F7-8082-C8901C07E623}"/>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7" name="Triangle 596">
              <a:extLst>
                <a:ext uri="{FF2B5EF4-FFF2-40B4-BE49-F238E27FC236}">
                  <a16:creationId xmlns:a16="http://schemas.microsoft.com/office/drawing/2014/main" id="{11969839-4342-23CF-6440-AED95EE7C97C}"/>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8" name="Triangle 597">
              <a:extLst>
                <a:ext uri="{FF2B5EF4-FFF2-40B4-BE49-F238E27FC236}">
                  <a16:creationId xmlns:a16="http://schemas.microsoft.com/office/drawing/2014/main" id="{E922F5BA-BB95-EC63-04BF-E3AD794A3FC2}"/>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9" name="Triangle 598">
              <a:extLst>
                <a:ext uri="{FF2B5EF4-FFF2-40B4-BE49-F238E27FC236}">
                  <a16:creationId xmlns:a16="http://schemas.microsoft.com/office/drawing/2014/main" id="{B8CF1C97-994C-549E-74A9-B954563875AE}"/>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0" name="Triangle 599">
              <a:extLst>
                <a:ext uri="{FF2B5EF4-FFF2-40B4-BE49-F238E27FC236}">
                  <a16:creationId xmlns:a16="http://schemas.microsoft.com/office/drawing/2014/main" id="{2186D989-FDD1-D0E2-D494-19617D030E78}"/>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1" name="Triangle 600">
              <a:extLst>
                <a:ext uri="{FF2B5EF4-FFF2-40B4-BE49-F238E27FC236}">
                  <a16:creationId xmlns:a16="http://schemas.microsoft.com/office/drawing/2014/main" id="{A8D99367-532E-6125-AB81-502B32F3643E}"/>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2" name="Triangle 601">
              <a:extLst>
                <a:ext uri="{FF2B5EF4-FFF2-40B4-BE49-F238E27FC236}">
                  <a16:creationId xmlns:a16="http://schemas.microsoft.com/office/drawing/2014/main" id="{B55B7573-14F5-46D2-E6C6-62042EACA6D8}"/>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3" name="Triangle 602">
              <a:extLst>
                <a:ext uri="{FF2B5EF4-FFF2-40B4-BE49-F238E27FC236}">
                  <a16:creationId xmlns:a16="http://schemas.microsoft.com/office/drawing/2014/main" id="{11A8AEDF-0051-B04B-94D0-5792EEAF6794}"/>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4" name="Triangle 603">
              <a:extLst>
                <a:ext uri="{FF2B5EF4-FFF2-40B4-BE49-F238E27FC236}">
                  <a16:creationId xmlns:a16="http://schemas.microsoft.com/office/drawing/2014/main" id="{19F766E2-4AB6-E68B-85E7-6F769DD92F1D}"/>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5" name="Triangle 604">
              <a:extLst>
                <a:ext uri="{FF2B5EF4-FFF2-40B4-BE49-F238E27FC236}">
                  <a16:creationId xmlns:a16="http://schemas.microsoft.com/office/drawing/2014/main" id="{9FAE4533-4281-FE61-AA68-A4AF0B457ADD}"/>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6" name="Triangle 605">
              <a:extLst>
                <a:ext uri="{FF2B5EF4-FFF2-40B4-BE49-F238E27FC236}">
                  <a16:creationId xmlns:a16="http://schemas.microsoft.com/office/drawing/2014/main" id="{48CBB919-CD94-20F7-3644-A84476CABECC}"/>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7" name="Triangle 606">
              <a:extLst>
                <a:ext uri="{FF2B5EF4-FFF2-40B4-BE49-F238E27FC236}">
                  <a16:creationId xmlns:a16="http://schemas.microsoft.com/office/drawing/2014/main" id="{48FB627D-1E6E-BDED-B899-49C63B8CBEE4}"/>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8" name="Triangle 607">
              <a:extLst>
                <a:ext uri="{FF2B5EF4-FFF2-40B4-BE49-F238E27FC236}">
                  <a16:creationId xmlns:a16="http://schemas.microsoft.com/office/drawing/2014/main" id="{76256032-3F43-3FCD-49D8-12DBE5BDB36B}"/>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9" name="Triangle 608">
              <a:extLst>
                <a:ext uri="{FF2B5EF4-FFF2-40B4-BE49-F238E27FC236}">
                  <a16:creationId xmlns:a16="http://schemas.microsoft.com/office/drawing/2014/main" id="{EA66F241-F19E-03E1-2299-D39EB727BFFD}"/>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0" name="Triangle 609">
              <a:extLst>
                <a:ext uri="{FF2B5EF4-FFF2-40B4-BE49-F238E27FC236}">
                  <a16:creationId xmlns:a16="http://schemas.microsoft.com/office/drawing/2014/main" id="{0F95790B-FEE1-5586-A67B-C08EB3D2FDE7}"/>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1" name="Triangle 610">
              <a:extLst>
                <a:ext uri="{FF2B5EF4-FFF2-40B4-BE49-F238E27FC236}">
                  <a16:creationId xmlns:a16="http://schemas.microsoft.com/office/drawing/2014/main" id="{2865C2F2-0DF2-5E52-6765-637850AFBD12}"/>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2" name="Triangle 611">
              <a:extLst>
                <a:ext uri="{FF2B5EF4-FFF2-40B4-BE49-F238E27FC236}">
                  <a16:creationId xmlns:a16="http://schemas.microsoft.com/office/drawing/2014/main" id="{53953DC0-D9E9-EDEE-807C-0C96FB020A22}"/>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5" name="Triangle 904">
              <a:extLst>
                <a:ext uri="{FF2B5EF4-FFF2-40B4-BE49-F238E27FC236}">
                  <a16:creationId xmlns:a16="http://schemas.microsoft.com/office/drawing/2014/main" id="{AB342E32-F35B-F5EB-0D10-38B1EA01AE9B}"/>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6" name="Triangle 905">
              <a:extLst>
                <a:ext uri="{FF2B5EF4-FFF2-40B4-BE49-F238E27FC236}">
                  <a16:creationId xmlns:a16="http://schemas.microsoft.com/office/drawing/2014/main" id="{13018A26-9A4F-8A6A-2F0D-0BA1FF3D0E6A}"/>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7" name="Triangle 906">
              <a:extLst>
                <a:ext uri="{FF2B5EF4-FFF2-40B4-BE49-F238E27FC236}">
                  <a16:creationId xmlns:a16="http://schemas.microsoft.com/office/drawing/2014/main" id="{46751373-4754-E806-A743-D07D4DE60537}"/>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8" name="Triangle 907">
              <a:extLst>
                <a:ext uri="{FF2B5EF4-FFF2-40B4-BE49-F238E27FC236}">
                  <a16:creationId xmlns:a16="http://schemas.microsoft.com/office/drawing/2014/main" id="{A18E1E0D-C714-ACBC-8D2F-20B6B3610D41}"/>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9" name="Triangle 908">
              <a:extLst>
                <a:ext uri="{FF2B5EF4-FFF2-40B4-BE49-F238E27FC236}">
                  <a16:creationId xmlns:a16="http://schemas.microsoft.com/office/drawing/2014/main" id="{57E43EE3-E97B-6741-2A35-C73D0277FBA8}"/>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0" name="Triangle 909">
              <a:extLst>
                <a:ext uri="{FF2B5EF4-FFF2-40B4-BE49-F238E27FC236}">
                  <a16:creationId xmlns:a16="http://schemas.microsoft.com/office/drawing/2014/main" id="{E287825C-415B-D227-C019-AF97CB2A1E29}"/>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1" name="Triangle 910">
              <a:extLst>
                <a:ext uri="{FF2B5EF4-FFF2-40B4-BE49-F238E27FC236}">
                  <a16:creationId xmlns:a16="http://schemas.microsoft.com/office/drawing/2014/main" id="{18506BF5-BC4C-ABA7-FAF2-4DC4238FBBF0}"/>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2" name="Triangle 911">
              <a:extLst>
                <a:ext uri="{FF2B5EF4-FFF2-40B4-BE49-F238E27FC236}">
                  <a16:creationId xmlns:a16="http://schemas.microsoft.com/office/drawing/2014/main" id="{B3DDE37B-902E-A626-83D2-76582CA9A443}"/>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3" name="Triangle 912">
              <a:extLst>
                <a:ext uri="{FF2B5EF4-FFF2-40B4-BE49-F238E27FC236}">
                  <a16:creationId xmlns:a16="http://schemas.microsoft.com/office/drawing/2014/main" id="{D1916EA5-687C-669E-476C-1DEE476C407A}"/>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4" name="Triangle 913">
              <a:extLst>
                <a:ext uri="{FF2B5EF4-FFF2-40B4-BE49-F238E27FC236}">
                  <a16:creationId xmlns:a16="http://schemas.microsoft.com/office/drawing/2014/main" id="{40EF44E3-1E41-1C8B-F150-0CA9E2EB981F}"/>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5" name="Triangle 914">
              <a:extLst>
                <a:ext uri="{FF2B5EF4-FFF2-40B4-BE49-F238E27FC236}">
                  <a16:creationId xmlns:a16="http://schemas.microsoft.com/office/drawing/2014/main" id="{4CDF64E9-F920-AAD3-80A2-403F31331D5E}"/>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6" name="Triangle 915">
              <a:extLst>
                <a:ext uri="{FF2B5EF4-FFF2-40B4-BE49-F238E27FC236}">
                  <a16:creationId xmlns:a16="http://schemas.microsoft.com/office/drawing/2014/main" id="{9E4A23A5-9963-78D0-686B-B640063B666E}"/>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7" name="Triangle 916">
              <a:extLst>
                <a:ext uri="{FF2B5EF4-FFF2-40B4-BE49-F238E27FC236}">
                  <a16:creationId xmlns:a16="http://schemas.microsoft.com/office/drawing/2014/main" id="{12C1B07E-604A-9A64-D0BF-105BAC30D1F4}"/>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8" name="Triangle 917">
              <a:extLst>
                <a:ext uri="{FF2B5EF4-FFF2-40B4-BE49-F238E27FC236}">
                  <a16:creationId xmlns:a16="http://schemas.microsoft.com/office/drawing/2014/main" id="{41A59E12-9B71-3F2F-BC1F-6734AC0D90D4}"/>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riangle 918">
              <a:extLst>
                <a:ext uri="{FF2B5EF4-FFF2-40B4-BE49-F238E27FC236}">
                  <a16:creationId xmlns:a16="http://schemas.microsoft.com/office/drawing/2014/main" id="{A525D6C8-79B5-7A68-772C-4C7989762635}"/>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0" name="Triangle 919">
              <a:extLst>
                <a:ext uri="{FF2B5EF4-FFF2-40B4-BE49-F238E27FC236}">
                  <a16:creationId xmlns:a16="http://schemas.microsoft.com/office/drawing/2014/main" id="{B939CA2B-2BA3-72CC-9FE2-F8240F33E21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 name="Triangle 920">
              <a:extLst>
                <a:ext uri="{FF2B5EF4-FFF2-40B4-BE49-F238E27FC236}">
                  <a16:creationId xmlns:a16="http://schemas.microsoft.com/office/drawing/2014/main" id="{37311632-F1DB-DC45-9475-87C365A60ECA}"/>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 name="Triangle 921">
              <a:extLst>
                <a:ext uri="{FF2B5EF4-FFF2-40B4-BE49-F238E27FC236}">
                  <a16:creationId xmlns:a16="http://schemas.microsoft.com/office/drawing/2014/main" id="{FDDCCACD-70AD-5D7B-24AD-29B7FD44E9F6}"/>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3" name="Triangle 922">
              <a:extLst>
                <a:ext uri="{FF2B5EF4-FFF2-40B4-BE49-F238E27FC236}">
                  <a16:creationId xmlns:a16="http://schemas.microsoft.com/office/drawing/2014/main" id="{903486F8-D9CC-9B97-F032-961D7EF35C81}"/>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4" name="Triangle 923">
              <a:extLst>
                <a:ext uri="{FF2B5EF4-FFF2-40B4-BE49-F238E27FC236}">
                  <a16:creationId xmlns:a16="http://schemas.microsoft.com/office/drawing/2014/main" id="{D35DD558-1BB5-D187-AF3F-0553DE56B6AF}"/>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5" name="Triangle 924">
              <a:extLst>
                <a:ext uri="{FF2B5EF4-FFF2-40B4-BE49-F238E27FC236}">
                  <a16:creationId xmlns:a16="http://schemas.microsoft.com/office/drawing/2014/main" id="{E065703A-FEB1-56A2-BA94-FCC73CE0EA8A}"/>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6" name="Triangle 925">
              <a:extLst>
                <a:ext uri="{FF2B5EF4-FFF2-40B4-BE49-F238E27FC236}">
                  <a16:creationId xmlns:a16="http://schemas.microsoft.com/office/drawing/2014/main" id="{B5851D3B-738E-E47D-1B2E-2D9C5E0C705F}"/>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 name="Triangle 926">
              <a:extLst>
                <a:ext uri="{FF2B5EF4-FFF2-40B4-BE49-F238E27FC236}">
                  <a16:creationId xmlns:a16="http://schemas.microsoft.com/office/drawing/2014/main" id="{2AC81539-95B2-6B43-61B9-77401319A2C4}"/>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8" name="Triangle 927">
              <a:extLst>
                <a:ext uri="{FF2B5EF4-FFF2-40B4-BE49-F238E27FC236}">
                  <a16:creationId xmlns:a16="http://schemas.microsoft.com/office/drawing/2014/main" id="{4A9216AF-525B-4989-EA4A-1A42FE0EEF8B}"/>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9" name="Triangle 928">
              <a:extLst>
                <a:ext uri="{FF2B5EF4-FFF2-40B4-BE49-F238E27FC236}">
                  <a16:creationId xmlns:a16="http://schemas.microsoft.com/office/drawing/2014/main" id="{1250AA45-A9F4-4AD6-1CD9-1FFBFAE36DBA}"/>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0" name="Triangle 929">
              <a:extLst>
                <a:ext uri="{FF2B5EF4-FFF2-40B4-BE49-F238E27FC236}">
                  <a16:creationId xmlns:a16="http://schemas.microsoft.com/office/drawing/2014/main" id="{A1C30CA8-9E53-1011-77EB-4D4F19AF55FD}"/>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 name="Triangle 930">
              <a:extLst>
                <a:ext uri="{FF2B5EF4-FFF2-40B4-BE49-F238E27FC236}">
                  <a16:creationId xmlns:a16="http://schemas.microsoft.com/office/drawing/2014/main" id="{91439063-815B-220B-1263-79A664C0FADB}"/>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2" name="Triangle 931">
              <a:extLst>
                <a:ext uri="{FF2B5EF4-FFF2-40B4-BE49-F238E27FC236}">
                  <a16:creationId xmlns:a16="http://schemas.microsoft.com/office/drawing/2014/main" id="{2A25F53B-7DB0-549B-AA57-E3670A4D2324}"/>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3" name="Triangle 932">
              <a:extLst>
                <a:ext uri="{FF2B5EF4-FFF2-40B4-BE49-F238E27FC236}">
                  <a16:creationId xmlns:a16="http://schemas.microsoft.com/office/drawing/2014/main" id="{4E0D5C44-2B68-1C6D-0278-D89D19343868}"/>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4" name="Triangle 933">
              <a:extLst>
                <a:ext uri="{FF2B5EF4-FFF2-40B4-BE49-F238E27FC236}">
                  <a16:creationId xmlns:a16="http://schemas.microsoft.com/office/drawing/2014/main" id="{8D610FF4-E879-0E78-FAE0-121B310A5DDB}"/>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5" name="Triangle 934">
              <a:extLst>
                <a:ext uri="{FF2B5EF4-FFF2-40B4-BE49-F238E27FC236}">
                  <a16:creationId xmlns:a16="http://schemas.microsoft.com/office/drawing/2014/main" id="{62FE7BDF-4346-A5A1-8B2C-C66291C9A5C2}"/>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6" name="Triangle 935">
              <a:extLst>
                <a:ext uri="{FF2B5EF4-FFF2-40B4-BE49-F238E27FC236}">
                  <a16:creationId xmlns:a16="http://schemas.microsoft.com/office/drawing/2014/main" id="{B814986F-4CAC-EF88-CF3D-AF59AA855F8B}"/>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7" name="Triangle 936">
              <a:extLst>
                <a:ext uri="{FF2B5EF4-FFF2-40B4-BE49-F238E27FC236}">
                  <a16:creationId xmlns:a16="http://schemas.microsoft.com/office/drawing/2014/main" id="{BD0F65E7-6443-E331-17E7-84DB27D5C187}"/>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8" name="Triangle 937">
              <a:extLst>
                <a:ext uri="{FF2B5EF4-FFF2-40B4-BE49-F238E27FC236}">
                  <a16:creationId xmlns:a16="http://schemas.microsoft.com/office/drawing/2014/main" id="{E14623F7-54F4-22D2-24B4-FCB365FB9F3B}"/>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9" name="Triangle 938">
              <a:extLst>
                <a:ext uri="{FF2B5EF4-FFF2-40B4-BE49-F238E27FC236}">
                  <a16:creationId xmlns:a16="http://schemas.microsoft.com/office/drawing/2014/main" id="{315CB9A5-A1DC-969D-5027-95720DC7E0F8}"/>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0" name="Triangle 939">
              <a:extLst>
                <a:ext uri="{FF2B5EF4-FFF2-40B4-BE49-F238E27FC236}">
                  <a16:creationId xmlns:a16="http://schemas.microsoft.com/office/drawing/2014/main" id="{8158259A-AC93-7F13-B794-27EA66FCFBF8}"/>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1" name="Triangle 940">
              <a:extLst>
                <a:ext uri="{FF2B5EF4-FFF2-40B4-BE49-F238E27FC236}">
                  <a16:creationId xmlns:a16="http://schemas.microsoft.com/office/drawing/2014/main" id="{7987EC05-2F2D-30BB-E8F5-F75E3C909607}"/>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2" name="Triangle 941">
              <a:extLst>
                <a:ext uri="{FF2B5EF4-FFF2-40B4-BE49-F238E27FC236}">
                  <a16:creationId xmlns:a16="http://schemas.microsoft.com/office/drawing/2014/main" id="{EF229B56-E1B0-A3D9-B10E-FDE3074D39DD}"/>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3" name="Triangle 942">
              <a:extLst>
                <a:ext uri="{FF2B5EF4-FFF2-40B4-BE49-F238E27FC236}">
                  <a16:creationId xmlns:a16="http://schemas.microsoft.com/office/drawing/2014/main" id="{20B79513-B1F8-45BF-C1E4-EA2C3A5A24BD}"/>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4" name="Triangle 943">
              <a:extLst>
                <a:ext uri="{FF2B5EF4-FFF2-40B4-BE49-F238E27FC236}">
                  <a16:creationId xmlns:a16="http://schemas.microsoft.com/office/drawing/2014/main" id="{C6919822-2EA6-24B5-03AF-52D72EC23E4A}"/>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5" name="Triangle 944">
              <a:extLst>
                <a:ext uri="{FF2B5EF4-FFF2-40B4-BE49-F238E27FC236}">
                  <a16:creationId xmlns:a16="http://schemas.microsoft.com/office/drawing/2014/main" id="{8542F3A6-9301-732E-CCAA-DEFACF3FBBFE}"/>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6" name="Triangle 945">
              <a:extLst>
                <a:ext uri="{FF2B5EF4-FFF2-40B4-BE49-F238E27FC236}">
                  <a16:creationId xmlns:a16="http://schemas.microsoft.com/office/drawing/2014/main" id="{CF38CC51-D99C-43D9-0214-827C2F862B69}"/>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riangle 946">
              <a:extLst>
                <a:ext uri="{FF2B5EF4-FFF2-40B4-BE49-F238E27FC236}">
                  <a16:creationId xmlns:a16="http://schemas.microsoft.com/office/drawing/2014/main" id="{AD0E8A71-151D-8588-0083-CA9804520933}"/>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8" name="Triangle 947">
              <a:extLst>
                <a:ext uri="{FF2B5EF4-FFF2-40B4-BE49-F238E27FC236}">
                  <a16:creationId xmlns:a16="http://schemas.microsoft.com/office/drawing/2014/main" id="{0B29B4EC-FC93-B2BF-1FA4-94BC4DA2CBD1}"/>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9" name="Triangle 948">
              <a:extLst>
                <a:ext uri="{FF2B5EF4-FFF2-40B4-BE49-F238E27FC236}">
                  <a16:creationId xmlns:a16="http://schemas.microsoft.com/office/drawing/2014/main" id="{F767946E-C419-6166-5D61-74C7BF63DE76}"/>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0" name="Triangle 949">
              <a:extLst>
                <a:ext uri="{FF2B5EF4-FFF2-40B4-BE49-F238E27FC236}">
                  <a16:creationId xmlns:a16="http://schemas.microsoft.com/office/drawing/2014/main" id="{5AAAAF8D-C5B6-C76F-7CCD-096565E2B522}"/>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1" name="Triangle 950">
              <a:extLst>
                <a:ext uri="{FF2B5EF4-FFF2-40B4-BE49-F238E27FC236}">
                  <a16:creationId xmlns:a16="http://schemas.microsoft.com/office/drawing/2014/main" id="{57611554-8AF8-0598-8EB7-CBAB0185325F}"/>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2" name="Triangle 951">
              <a:extLst>
                <a:ext uri="{FF2B5EF4-FFF2-40B4-BE49-F238E27FC236}">
                  <a16:creationId xmlns:a16="http://schemas.microsoft.com/office/drawing/2014/main" id="{C6BEFA97-FEB1-AD06-BC75-43C1CEC9DAC7}"/>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3" name="Triangle 952">
              <a:extLst>
                <a:ext uri="{FF2B5EF4-FFF2-40B4-BE49-F238E27FC236}">
                  <a16:creationId xmlns:a16="http://schemas.microsoft.com/office/drawing/2014/main" id="{75242208-CF97-9314-12B5-85D75A27BFFB}"/>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4" name="Triangle 953">
              <a:extLst>
                <a:ext uri="{FF2B5EF4-FFF2-40B4-BE49-F238E27FC236}">
                  <a16:creationId xmlns:a16="http://schemas.microsoft.com/office/drawing/2014/main" id="{4296073E-EBED-AAC5-4AAE-F99D50BF97E4}"/>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5" name="Triangle 954">
              <a:extLst>
                <a:ext uri="{FF2B5EF4-FFF2-40B4-BE49-F238E27FC236}">
                  <a16:creationId xmlns:a16="http://schemas.microsoft.com/office/drawing/2014/main" id="{A9A941BC-2238-4F91-A1AA-1E105AA76A10}"/>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6" name="Triangle 955">
              <a:extLst>
                <a:ext uri="{FF2B5EF4-FFF2-40B4-BE49-F238E27FC236}">
                  <a16:creationId xmlns:a16="http://schemas.microsoft.com/office/drawing/2014/main" id="{E24786F0-EE59-C41C-98B3-E58B78269360}"/>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7" name="Triangle 956">
              <a:extLst>
                <a:ext uri="{FF2B5EF4-FFF2-40B4-BE49-F238E27FC236}">
                  <a16:creationId xmlns:a16="http://schemas.microsoft.com/office/drawing/2014/main" id="{F2D1B06F-696F-89C0-813E-AADB182611B1}"/>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8" name="Triangle 957">
              <a:extLst>
                <a:ext uri="{FF2B5EF4-FFF2-40B4-BE49-F238E27FC236}">
                  <a16:creationId xmlns:a16="http://schemas.microsoft.com/office/drawing/2014/main" id="{CFED1550-A0F9-CF48-0A13-2D7C41D887AC}"/>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9" name="Triangle 958">
              <a:extLst>
                <a:ext uri="{FF2B5EF4-FFF2-40B4-BE49-F238E27FC236}">
                  <a16:creationId xmlns:a16="http://schemas.microsoft.com/office/drawing/2014/main" id="{00068C6E-37FF-8C70-0132-6EF50394EB0D}"/>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0" name="Triangle 959">
              <a:extLst>
                <a:ext uri="{FF2B5EF4-FFF2-40B4-BE49-F238E27FC236}">
                  <a16:creationId xmlns:a16="http://schemas.microsoft.com/office/drawing/2014/main" id="{B3F79D65-5E4F-6773-7480-CA256016209C}"/>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1" name="Triangle 960">
              <a:extLst>
                <a:ext uri="{FF2B5EF4-FFF2-40B4-BE49-F238E27FC236}">
                  <a16:creationId xmlns:a16="http://schemas.microsoft.com/office/drawing/2014/main" id="{023644EC-D562-699C-EA0F-7D3ABF8DD89F}"/>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2" name="Triangle 961">
              <a:extLst>
                <a:ext uri="{FF2B5EF4-FFF2-40B4-BE49-F238E27FC236}">
                  <a16:creationId xmlns:a16="http://schemas.microsoft.com/office/drawing/2014/main" id="{977A4219-282F-9D2A-D9AC-FDA80E23B2A7}"/>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3" name="Triangle 962">
              <a:extLst>
                <a:ext uri="{FF2B5EF4-FFF2-40B4-BE49-F238E27FC236}">
                  <a16:creationId xmlns:a16="http://schemas.microsoft.com/office/drawing/2014/main" id="{E92D59AE-C960-5876-629A-4AAECCA440DC}"/>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4" name="Triangle 963">
              <a:extLst>
                <a:ext uri="{FF2B5EF4-FFF2-40B4-BE49-F238E27FC236}">
                  <a16:creationId xmlns:a16="http://schemas.microsoft.com/office/drawing/2014/main" id="{B64C151A-CAB4-E672-FE96-C206FBD618FF}"/>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5" name="Triangle 964">
              <a:extLst>
                <a:ext uri="{FF2B5EF4-FFF2-40B4-BE49-F238E27FC236}">
                  <a16:creationId xmlns:a16="http://schemas.microsoft.com/office/drawing/2014/main" id="{0F2DD422-80FA-59C7-D391-8F461E0C9F35}"/>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riangle 965">
              <a:extLst>
                <a:ext uri="{FF2B5EF4-FFF2-40B4-BE49-F238E27FC236}">
                  <a16:creationId xmlns:a16="http://schemas.microsoft.com/office/drawing/2014/main" id="{65718701-6BFA-23EC-CE84-E3E9FC283EDD}"/>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7" name="Triangle 966">
              <a:extLst>
                <a:ext uri="{FF2B5EF4-FFF2-40B4-BE49-F238E27FC236}">
                  <a16:creationId xmlns:a16="http://schemas.microsoft.com/office/drawing/2014/main" id="{2397DD9C-5291-DE9F-E60D-4B6C59C695E7}"/>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8" name="Triangle 967">
              <a:extLst>
                <a:ext uri="{FF2B5EF4-FFF2-40B4-BE49-F238E27FC236}">
                  <a16:creationId xmlns:a16="http://schemas.microsoft.com/office/drawing/2014/main" id="{BC375E1D-6713-BD29-BF39-CD52C409E274}"/>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9" name="Triangle 968">
              <a:extLst>
                <a:ext uri="{FF2B5EF4-FFF2-40B4-BE49-F238E27FC236}">
                  <a16:creationId xmlns:a16="http://schemas.microsoft.com/office/drawing/2014/main" id="{E22FDB40-A734-3DA4-9C42-0828AC972914}"/>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0" name="Triangle 969">
              <a:extLst>
                <a:ext uri="{FF2B5EF4-FFF2-40B4-BE49-F238E27FC236}">
                  <a16:creationId xmlns:a16="http://schemas.microsoft.com/office/drawing/2014/main" id="{BFC296F6-B7F3-18D5-3102-3376EAAF2FF0}"/>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1" name="Triangle 970">
              <a:extLst>
                <a:ext uri="{FF2B5EF4-FFF2-40B4-BE49-F238E27FC236}">
                  <a16:creationId xmlns:a16="http://schemas.microsoft.com/office/drawing/2014/main" id="{FDA3D489-BAB6-2926-3DB2-3D93BBBD5BA6}"/>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2" name="Triangle 971">
              <a:extLst>
                <a:ext uri="{FF2B5EF4-FFF2-40B4-BE49-F238E27FC236}">
                  <a16:creationId xmlns:a16="http://schemas.microsoft.com/office/drawing/2014/main" id="{C6310E1C-E5FA-ADFB-1080-2B0ECDF8C518}"/>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3" name="Triangle 972">
              <a:extLst>
                <a:ext uri="{FF2B5EF4-FFF2-40B4-BE49-F238E27FC236}">
                  <a16:creationId xmlns:a16="http://schemas.microsoft.com/office/drawing/2014/main" id="{F9CECD46-88EF-AA5C-4D35-CF36A445953C}"/>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riangle 973">
              <a:extLst>
                <a:ext uri="{FF2B5EF4-FFF2-40B4-BE49-F238E27FC236}">
                  <a16:creationId xmlns:a16="http://schemas.microsoft.com/office/drawing/2014/main" id="{342A1CB9-584C-7A72-B538-E9CE3DBB29AB}"/>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riangle 974">
              <a:extLst>
                <a:ext uri="{FF2B5EF4-FFF2-40B4-BE49-F238E27FC236}">
                  <a16:creationId xmlns:a16="http://schemas.microsoft.com/office/drawing/2014/main" id="{675DB9D1-5279-91A0-C62D-DC2C19732AAB}"/>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6" name="Triangle 975">
              <a:extLst>
                <a:ext uri="{FF2B5EF4-FFF2-40B4-BE49-F238E27FC236}">
                  <a16:creationId xmlns:a16="http://schemas.microsoft.com/office/drawing/2014/main" id="{FFF1936F-B1B3-949F-CCCA-ABA99023FD4B}"/>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7" name="Triangle 976">
              <a:extLst>
                <a:ext uri="{FF2B5EF4-FFF2-40B4-BE49-F238E27FC236}">
                  <a16:creationId xmlns:a16="http://schemas.microsoft.com/office/drawing/2014/main" id="{F2EB0300-234B-9374-3C38-9E93499A23EC}"/>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8" name="Triangle 977">
              <a:extLst>
                <a:ext uri="{FF2B5EF4-FFF2-40B4-BE49-F238E27FC236}">
                  <a16:creationId xmlns:a16="http://schemas.microsoft.com/office/drawing/2014/main" id="{80CD9319-2675-2682-A1A3-60C9056F1EE8}"/>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9" name="Triangle 978">
              <a:extLst>
                <a:ext uri="{FF2B5EF4-FFF2-40B4-BE49-F238E27FC236}">
                  <a16:creationId xmlns:a16="http://schemas.microsoft.com/office/drawing/2014/main" id="{2A79B343-9264-3593-E88D-985A8A2A74AA}"/>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0" name="Triangle 979">
              <a:extLst>
                <a:ext uri="{FF2B5EF4-FFF2-40B4-BE49-F238E27FC236}">
                  <a16:creationId xmlns:a16="http://schemas.microsoft.com/office/drawing/2014/main" id="{678E5DE6-E2C5-5943-76FE-E56B52B5E2F7}"/>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riangle 980">
              <a:extLst>
                <a:ext uri="{FF2B5EF4-FFF2-40B4-BE49-F238E27FC236}">
                  <a16:creationId xmlns:a16="http://schemas.microsoft.com/office/drawing/2014/main" id="{69C2B3F4-0650-DAE6-404B-38105C72EB6B}"/>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2" name="Triangle 981">
              <a:extLst>
                <a:ext uri="{FF2B5EF4-FFF2-40B4-BE49-F238E27FC236}">
                  <a16:creationId xmlns:a16="http://schemas.microsoft.com/office/drawing/2014/main" id="{06470DBF-25BF-24BB-C0E6-9BF3D22A3392}"/>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3" name="Triangle 982">
              <a:extLst>
                <a:ext uri="{FF2B5EF4-FFF2-40B4-BE49-F238E27FC236}">
                  <a16:creationId xmlns:a16="http://schemas.microsoft.com/office/drawing/2014/main" id="{0A7D34F3-BBDA-E02F-A2F4-FEA92DFE0070}"/>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4" name="Triangle 983">
              <a:extLst>
                <a:ext uri="{FF2B5EF4-FFF2-40B4-BE49-F238E27FC236}">
                  <a16:creationId xmlns:a16="http://schemas.microsoft.com/office/drawing/2014/main" id="{2FAE5112-6764-7383-FB34-6314DB456E7D}"/>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5" name="Triangle 984">
              <a:extLst>
                <a:ext uri="{FF2B5EF4-FFF2-40B4-BE49-F238E27FC236}">
                  <a16:creationId xmlns:a16="http://schemas.microsoft.com/office/drawing/2014/main" id="{F66D9D7A-AD65-3F6E-8EF7-69869FABC92B}"/>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6" name="Triangle 985">
              <a:extLst>
                <a:ext uri="{FF2B5EF4-FFF2-40B4-BE49-F238E27FC236}">
                  <a16:creationId xmlns:a16="http://schemas.microsoft.com/office/drawing/2014/main" id="{E1042973-FAF1-52E2-B083-8F67510950D0}"/>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7" name="Triangle 986">
              <a:extLst>
                <a:ext uri="{FF2B5EF4-FFF2-40B4-BE49-F238E27FC236}">
                  <a16:creationId xmlns:a16="http://schemas.microsoft.com/office/drawing/2014/main" id="{FDC04664-52F8-A361-B13B-5E091C79C725}"/>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8" name="Triangle 987">
              <a:extLst>
                <a:ext uri="{FF2B5EF4-FFF2-40B4-BE49-F238E27FC236}">
                  <a16:creationId xmlns:a16="http://schemas.microsoft.com/office/drawing/2014/main" id="{E3AF16DD-A17C-49A9-FDB2-85246844A767}"/>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9" name="Triangle 988">
              <a:extLst>
                <a:ext uri="{FF2B5EF4-FFF2-40B4-BE49-F238E27FC236}">
                  <a16:creationId xmlns:a16="http://schemas.microsoft.com/office/drawing/2014/main" id="{E51E32B1-E061-7398-FCB9-B16C8089E876}"/>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0" name="Triangle 989">
              <a:extLst>
                <a:ext uri="{FF2B5EF4-FFF2-40B4-BE49-F238E27FC236}">
                  <a16:creationId xmlns:a16="http://schemas.microsoft.com/office/drawing/2014/main" id="{36143C4D-5100-8C84-ADC3-C536DFED931C}"/>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riangle 990">
              <a:extLst>
                <a:ext uri="{FF2B5EF4-FFF2-40B4-BE49-F238E27FC236}">
                  <a16:creationId xmlns:a16="http://schemas.microsoft.com/office/drawing/2014/main" id="{5AD311B5-2CF0-8465-EC1F-90639BD6BDB9}"/>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2" name="Triangle 991">
              <a:extLst>
                <a:ext uri="{FF2B5EF4-FFF2-40B4-BE49-F238E27FC236}">
                  <a16:creationId xmlns:a16="http://schemas.microsoft.com/office/drawing/2014/main" id="{428D7164-C7D0-C2A9-52CF-FB0275C4064C}"/>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 name="Triangle 992">
              <a:extLst>
                <a:ext uri="{FF2B5EF4-FFF2-40B4-BE49-F238E27FC236}">
                  <a16:creationId xmlns:a16="http://schemas.microsoft.com/office/drawing/2014/main" id="{72527184-6B1A-38F6-8ADB-9A353EA6639B}"/>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4" name="Triangle 993">
              <a:extLst>
                <a:ext uri="{FF2B5EF4-FFF2-40B4-BE49-F238E27FC236}">
                  <a16:creationId xmlns:a16="http://schemas.microsoft.com/office/drawing/2014/main" id="{C903B7A1-BDC6-3284-2A6D-A231E39DDBF6}"/>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5" name="Triangle 994">
              <a:extLst>
                <a:ext uri="{FF2B5EF4-FFF2-40B4-BE49-F238E27FC236}">
                  <a16:creationId xmlns:a16="http://schemas.microsoft.com/office/drawing/2014/main" id="{2D08BEF2-FA4F-CBB6-AB62-7B58EFE5B861}"/>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riangle 995">
              <a:extLst>
                <a:ext uri="{FF2B5EF4-FFF2-40B4-BE49-F238E27FC236}">
                  <a16:creationId xmlns:a16="http://schemas.microsoft.com/office/drawing/2014/main" id="{264CAD98-5D22-7F06-0E34-279BCF51700C}"/>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7" name="Triangle 996">
              <a:extLst>
                <a:ext uri="{FF2B5EF4-FFF2-40B4-BE49-F238E27FC236}">
                  <a16:creationId xmlns:a16="http://schemas.microsoft.com/office/drawing/2014/main" id="{B1D5E770-D0AA-14E9-8066-5FB5C3C0B435}"/>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8" name="Triangle 997">
              <a:extLst>
                <a:ext uri="{FF2B5EF4-FFF2-40B4-BE49-F238E27FC236}">
                  <a16:creationId xmlns:a16="http://schemas.microsoft.com/office/drawing/2014/main" id="{82FB08D4-A8BF-6CFB-B583-A025FFE15796}"/>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9" name="Triangle 998">
              <a:extLst>
                <a:ext uri="{FF2B5EF4-FFF2-40B4-BE49-F238E27FC236}">
                  <a16:creationId xmlns:a16="http://schemas.microsoft.com/office/drawing/2014/main" id="{F7241E4D-534D-1615-6C2F-AFFAA86746CD}"/>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riangle 999">
              <a:extLst>
                <a:ext uri="{FF2B5EF4-FFF2-40B4-BE49-F238E27FC236}">
                  <a16:creationId xmlns:a16="http://schemas.microsoft.com/office/drawing/2014/main" id="{4C85E455-88A5-876D-9BBF-8012C511246F}"/>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1" name="Triangle 1000">
              <a:extLst>
                <a:ext uri="{FF2B5EF4-FFF2-40B4-BE49-F238E27FC236}">
                  <a16:creationId xmlns:a16="http://schemas.microsoft.com/office/drawing/2014/main" id="{D6AF3172-8A7F-9E8E-6238-A193C318822A}"/>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2" name="Triangle 1001">
              <a:extLst>
                <a:ext uri="{FF2B5EF4-FFF2-40B4-BE49-F238E27FC236}">
                  <a16:creationId xmlns:a16="http://schemas.microsoft.com/office/drawing/2014/main" id="{C9B632E6-1B89-7573-9D61-C86EF8777325}"/>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3" name="Triangle 1002">
              <a:extLst>
                <a:ext uri="{FF2B5EF4-FFF2-40B4-BE49-F238E27FC236}">
                  <a16:creationId xmlns:a16="http://schemas.microsoft.com/office/drawing/2014/main" id="{2F1A9C41-4DF8-38B0-2804-3937FE28E4E3}"/>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4" name="Triangle 1003">
              <a:extLst>
                <a:ext uri="{FF2B5EF4-FFF2-40B4-BE49-F238E27FC236}">
                  <a16:creationId xmlns:a16="http://schemas.microsoft.com/office/drawing/2014/main" id="{86F3DA3E-2D19-B07F-F0D7-F52865D3B77E}"/>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5" name="Triangle 1004">
              <a:extLst>
                <a:ext uri="{FF2B5EF4-FFF2-40B4-BE49-F238E27FC236}">
                  <a16:creationId xmlns:a16="http://schemas.microsoft.com/office/drawing/2014/main" id="{42E200BA-CCA9-C4A0-0F2A-49629EDFF13F}"/>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6" name="Triangle 1005">
              <a:extLst>
                <a:ext uri="{FF2B5EF4-FFF2-40B4-BE49-F238E27FC236}">
                  <a16:creationId xmlns:a16="http://schemas.microsoft.com/office/drawing/2014/main" id="{482E3A9C-BAD3-C44B-A3C3-B1D8C1BC5F11}"/>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7" name="Triangle 1006">
              <a:extLst>
                <a:ext uri="{FF2B5EF4-FFF2-40B4-BE49-F238E27FC236}">
                  <a16:creationId xmlns:a16="http://schemas.microsoft.com/office/drawing/2014/main" id="{70C1CE20-F1BF-C185-4B82-B280C1E07423}"/>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8" name="Triangle 1007">
              <a:extLst>
                <a:ext uri="{FF2B5EF4-FFF2-40B4-BE49-F238E27FC236}">
                  <a16:creationId xmlns:a16="http://schemas.microsoft.com/office/drawing/2014/main" id="{08A3435E-0E26-0273-6DEC-3A99868D049F}"/>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9" name="Triangle 1008">
              <a:extLst>
                <a:ext uri="{FF2B5EF4-FFF2-40B4-BE49-F238E27FC236}">
                  <a16:creationId xmlns:a16="http://schemas.microsoft.com/office/drawing/2014/main" id="{C89B6748-CEBA-E001-E983-1139F1A7BC94}"/>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0" name="Triangle 1009">
              <a:extLst>
                <a:ext uri="{FF2B5EF4-FFF2-40B4-BE49-F238E27FC236}">
                  <a16:creationId xmlns:a16="http://schemas.microsoft.com/office/drawing/2014/main" id="{4B106218-52FC-3C91-C46D-B4CE746362AE}"/>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1" name="Triangle 1010">
              <a:extLst>
                <a:ext uri="{FF2B5EF4-FFF2-40B4-BE49-F238E27FC236}">
                  <a16:creationId xmlns:a16="http://schemas.microsoft.com/office/drawing/2014/main" id="{37734F73-9A08-6C64-2916-D5E9A285A06B}"/>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2" name="Triangle 1011">
              <a:extLst>
                <a:ext uri="{FF2B5EF4-FFF2-40B4-BE49-F238E27FC236}">
                  <a16:creationId xmlns:a16="http://schemas.microsoft.com/office/drawing/2014/main" id="{BABA70BC-2E66-AA93-149D-409A53943F80}"/>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3" name="Triangle 1012">
              <a:extLst>
                <a:ext uri="{FF2B5EF4-FFF2-40B4-BE49-F238E27FC236}">
                  <a16:creationId xmlns:a16="http://schemas.microsoft.com/office/drawing/2014/main" id="{EF40DFDF-3316-875B-363B-2EA694C38584}"/>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4" name="Triangle 1013">
              <a:extLst>
                <a:ext uri="{FF2B5EF4-FFF2-40B4-BE49-F238E27FC236}">
                  <a16:creationId xmlns:a16="http://schemas.microsoft.com/office/drawing/2014/main" id="{5F0BB8E7-C1C1-7EA1-B464-733907647058}"/>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5" name="Triangle 1014">
              <a:extLst>
                <a:ext uri="{FF2B5EF4-FFF2-40B4-BE49-F238E27FC236}">
                  <a16:creationId xmlns:a16="http://schemas.microsoft.com/office/drawing/2014/main" id="{5B5D38C9-B57E-173D-EA23-8F14CEA3EF42}"/>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6" name="Triangle 1015">
              <a:extLst>
                <a:ext uri="{FF2B5EF4-FFF2-40B4-BE49-F238E27FC236}">
                  <a16:creationId xmlns:a16="http://schemas.microsoft.com/office/drawing/2014/main" id="{F5B9499B-F1D5-D545-6B0D-0B276A05EF0A}"/>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7" name="Triangle 1016">
              <a:extLst>
                <a:ext uri="{FF2B5EF4-FFF2-40B4-BE49-F238E27FC236}">
                  <a16:creationId xmlns:a16="http://schemas.microsoft.com/office/drawing/2014/main" id="{718C2388-09A0-BD9B-39E7-E86B1E69E29C}"/>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riangle 1017">
              <a:extLst>
                <a:ext uri="{FF2B5EF4-FFF2-40B4-BE49-F238E27FC236}">
                  <a16:creationId xmlns:a16="http://schemas.microsoft.com/office/drawing/2014/main" id="{0DA3FB79-F772-F4CE-E17C-0A98B4D860E7}"/>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9" name="Triangle 1018">
              <a:extLst>
                <a:ext uri="{FF2B5EF4-FFF2-40B4-BE49-F238E27FC236}">
                  <a16:creationId xmlns:a16="http://schemas.microsoft.com/office/drawing/2014/main" id="{2C54F5D4-1044-3F9F-16A1-E1DFF397C3F9}"/>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0" name="Triangle 1019">
              <a:extLst>
                <a:ext uri="{FF2B5EF4-FFF2-40B4-BE49-F238E27FC236}">
                  <a16:creationId xmlns:a16="http://schemas.microsoft.com/office/drawing/2014/main" id="{7768BC32-619E-9EE4-6850-BAC3B369823C}"/>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1" name="Triangle 1020">
              <a:extLst>
                <a:ext uri="{FF2B5EF4-FFF2-40B4-BE49-F238E27FC236}">
                  <a16:creationId xmlns:a16="http://schemas.microsoft.com/office/drawing/2014/main" id="{C27D0329-0BFC-E71A-D423-313546C6F716}"/>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2" name="Triangle 1021">
              <a:extLst>
                <a:ext uri="{FF2B5EF4-FFF2-40B4-BE49-F238E27FC236}">
                  <a16:creationId xmlns:a16="http://schemas.microsoft.com/office/drawing/2014/main" id="{897B9D42-3225-2B67-ED6E-C0DD7AEFC8FB}"/>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3" name="Triangle 1022">
              <a:extLst>
                <a:ext uri="{FF2B5EF4-FFF2-40B4-BE49-F238E27FC236}">
                  <a16:creationId xmlns:a16="http://schemas.microsoft.com/office/drawing/2014/main" id="{8CF86658-7CB9-A059-6FD1-A1F435989314}"/>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riangle 1023">
              <a:extLst>
                <a:ext uri="{FF2B5EF4-FFF2-40B4-BE49-F238E27FC236}">
                  <a16:creationId xmlns:a16="http://schemas.microsoft.com/office/drawing/2014/main" id="{B7DDD7F3-827E-1981-CC9C-6C4AEBC557F1}"/>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riangle 1024">
              <a:extLst>
                <a:ext uri="{FF2B5EF4-FFF2-40B4-BE49-F238E27FC236}">
                  <a16:creationId xmlns:a16="http://schemas.microsoft.com/office/drawing/2014/main" id="{4E2C7232-4457-A7F0-1AA6-FFC9FF0585DE}"/>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riangle 1025">
              <a:extLst>
                <a:ext uri="{FF2B5EF4-FFF2-40B4-BE49-F238E27FC236}">
                  <a16:creationId xmlns:a16="http://schemas.microsoft.com/office/drawing/2014/main" id="{813DC8FF-8EEE-7480-C97B-9B1799EC3D81}"/>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7" name="Triangle 1026">
              <a:extLst>
                <a:ext uri="{FF2B5EF4-FFF2-40B4-BE49-F238E27FC236}">
                  <a16:creationId xmlns:a16="http://schemas.microsoft.com/office/drawing/2014/main" id="{DC579050-1358-E907-CA13-7DEB979C8E99}"/>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8" name="Triangle 1027">
              <a:extLst>
                <a:ext uri="{FF2B5EF4-FFF2-40B4-BE49-F238E27FC236}">
                  <a16:creationId xmlns:a16="http://schemas.microsoft.com/office/drawing/2014/main" id="{E4F13AC6-F8ED-197C-0B71-87C25C648F93}"/>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riangle 1028">
              <a:extLst>
                <a:ext uri="{FF2B5EF4-FFF2-40B4-BE49-F238E27FC236}">
                  <a16:creationId xmlns:a16="http://schemas.microsoft.com/office/drawing/2014/main" id="{74B3E444-3345-1033-5129-DA293CA45306}"/>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0" name="Triangle 1029">
              <a:extLst>
                <a:ext uri="{FF2B5EF4-FFF2-40B4-BE49-F238E27FC236}">
                  <a16:creationId xmlns:a16="http://schemas.microsoft.com/office/drawing/2014/main" id="{73C10BC4-E8CE-08EA-AC39-E8588429CA4E}"/>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riangle 1030">
              <a:extLst>
                <a:ext uri="{FF2B5EF4-FFF2-40B4-BE49-F238E27FC236}">
                  <a16:creationId xmlns:a16="http://schemas.microsoft.com/office/drawing/2014/main" id="{69496D0E-E208-3A5E-D6AF-A27E6A1B44C8}"/>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riangle 1031">
              <a:extLst>
                <a:ext uri="{FF2B5EF4-FFF2-40B4-BE49-F238E27FC236}">
                  <a16:creationId xmlns:a16="http://schemas.microsoft.com/office/drawing/2014/main" id="{A2FB2D95-C865-9495-FD0E-AE748A6EF9F4}"/>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Triangle 1032">
              <a:extLst>
                <a:ext uri="{FF2B5EF4-FFF2-40B4-BE49-F238E27FC236}">
                  <a16:creationId xmlns:a16="http://schemas.microsoft.com/office/drawing/2014/main" id="{4A74F063-94F7-4796-4E7E-64694B053484}"/>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4" name="Triangle 1033">
              <a:extLst>
                <a:ext uri="{FF2B5EF4-FFF2-40B4-BE49-F238E27FC236}">
                  <a16:creationId xmlns:a16="http://schemas.microsoft.com/office/drawing/2014/main" id="{2E5C93FC-4615-1A22-B8E3-127A9167D09B}"/>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Triangle 1034">
              <a:extLst>
                <a:ext uri="{FF2B5EF4-FFF2-40B4-BE49-F238E27FC236}">
                  <a16:creationId xmlns:a16="http://schemas.microsoft.com/office/drawing/2014/main" id="{B12949E8-6798-D382-AD5A-76986DAB5E50}"/>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6" name="Triangle 1035">
              <a:extLst>
                <a:ext uri="{FF2B5EF4-FFF2-40B4-BE49-F238E27FC236}">
                  <a16:creationId xmlns:a16="http://schemas.microsoft.com/office/drawing/2014/main" id="{4DA1DCFC-C289-DA55-B496-2CF23E6088B3}"/>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Triangle 1036">
              <a:extLst>
                <a:ext uri="{FF2B5EF4-FFF2-40B4-BE49-F238E27FC236}">
                  <a16:creationId xmlns:a16="http://schemas.microsoft.com/office/drawing/2014/main" id="{50425A95-B052-9057-3519-14FA042672CF}"/>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riangle 1037">
              <a:extLst>
                <a:ext uri="{FF2B5EF4-FFF2-40B4-BE49-F238E27FC236}">
                  <a16:creationId xmlns:a16="http://schemas.microsoft.com/office/drawing/2014/main" id="{A397FB82-17E4-F64C-A473-DE614CD15543}"/>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Triangle 1038">
              <a:extLst>
                <a:ext uri="{FF2B5EF4-FFF2-40B4-BE49-F238E27FC236}">
                  <a16:creationId xmlns:a16="http://schemas.microsoft.com/office/drawing/2014/main" id="{62839960-C0EA-5E79-EED4-462AE7B487B7}"/>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Triangle 1039">
              <a:extLst>
                <a:ext uri="{FF2B5EF4-FFF2-40B4-BE49-F238E27FC236}">
                  <a16:creationId xmlns:a16="http://schemas.microsoft.com/office/drawing/2014/main" id="{14A108B6-70FF-6AD4-FC81-7DD9B4A361DF}"/>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Triangle 1040">
              <a:extLst>
                <a:ext uri="{FF2B5EF4-FFF2-40B4-BE49-F238E27FC236}">
                  <a16:creationId xmlns:a16="http://schemas.microsoft.com/office/drawing/2014/main" id="{CA348F50-822F-BECE-4F2C-408B4E2D05AF}"/>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Triangle 1041">
              <a:extLst>
                <a:ext uri="{FF2B5EF4-FFF2-40B4-BE49-F238E27FC236}">
                  <a16:creationId xmlns:a16="http://schemas.microsoft.com/office/drawing/2014/main" id="{34CB4E9D-62D8-A4B2-0825-22D7229559C3}"/>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3" name="Triangle 1042">
              <a:extLst>
                <a:ext uri="{FF2B5EF4-FFF2-40B4-BE49-F238E27FC236}">
                  <a16:creationId xmlns:a16="http://schemas.microsoft.com/office/drawing/2014/main" id="{7186255D-A804-D8EA-169F-173A2F395928}"/>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Triangle 1043">
              <a:extLst>
                <a:ext uri="{FF2B5EF4-FFF2-40B4-BE49-F238E27FC236}">
                  <a16:creationId xmlns:a16="http://schemas.microsoft.com/office/drawing/2014/main" id="{A5E25717-63C7-CBC1-D894-D31A335039EA}"/>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Triangle 1044">
              <a:extLst>
                <a:ext uri="{FF2B5EF4-FFF2-40B4-BE49-F238E27FC236}">
                  <a16:creationId xmlns:a16="http://schemas.microsoft.com/office/drawing/2014/main" id="{DCE41E9D-35B4-93DD-0371-F6038F8CD60D}"/>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6" name="Triangle 1045">
              <a:extLst>
                <a:ext uri="{FF2B5EF4-FFF2-40B4-BE49-F238E27FC236}">
                  <a16:creationId xmlns:a16="http://schemas.microsoft.com/office/drawing/2014/main" id="{B8EDAD73-4691-4DED-0B93-E28B33BE6A47}"/>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BD6A5655-980D-379E-4624-BA9DB06EFFA8}"/>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88" name="Straight Connector 1087">
              <a:extLst>
                <a:ext uri="{FF2B5EF4-FFF2-40B4-BE49-F238E27FC236}">
                  <a16:creationId xmlns:a16="http://schemas.microsoft.com/office/drawing/2014/main" id="{2552F03E-0B82-A5A1-4139-83F9842B9B64}"/>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70344F2B-3336-9D02-C628-B530A151F3E1}"/>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23ED8356-CD24-FCEF-1D7C-CBE0B2182AE5}"/>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2" name="Rectangle 1091">
              <a:extLst>
                <a:ext uri="{FF2B5EF4-FFF2-40B4-BE49-F238E27FC236}">
                  <a16:creationId xmlns:a16="http://schemas.microsoft.com/office/drawing/2014/main" id="{D432AF39-AE93-CA1B-1EA5-0DF705D14E14}"/>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3" name="Rectangle 1092">
              <a:extLst>
                <a:ext uri="{FF2B5EF4-FFF2-40B4-BE49-F238E27FC236}">
                  <a16:creationId xmlns:a16="http://schemas.microsoft.com/office/drawing/2014/main" id="{8FDE9B68-967E-15FD-2330-6845AEF6293A}"/>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4" name="Oval 1093">
              <a:extLst>
                <a:ext uri="{FF2B5EF4-FFF2-40B4-BE49-F238E27FC236}">
                  <a16:creationId xmlns:a16="http://schemas.microsoft.com/office/drawing/2014/main" id="{FA9085C7-BA40-81D8-0014-B842589C71F7}"/>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5" name="Straight Connector 1094">
              <a:extLst>
                <a:ext uri="{FF2B5EF4-FFF2-40B4-BE49-F238E27FC236}">
                  <a16:creationId xmlns:a16="http://schemas.microsoft.com/office/drawing/2014/main" id="{6B81A482-52D7-743C-B1B7-DBEDD212D0FE}"/>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4511B150-0AE5-8AA9-7C45-81826AA986B7}"/>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39595734-5E9F-4F0C-B86B-2F7EFD0BFA6F}"/>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917AD210-E8B1-18E8-B0B4-C7F5204F7F9F}"/>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AA6D8CE7-DA65-85C9-DAA4-0B758A181576}"/>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22BD0086-0225-5DA8-B579-834886B8E49D}"/>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1" name="Rectangle 1100">
              <a:extLst>
                <a:ext uri="{FF2B5EF4-FFF2-40B4-BE49-F238E27FC236}">
                  <a16:creationId xmlns:a16="http://schemas.microsoft.com/office/drawing/2014/main" id="{505B46D1-E377-3133-DAC4-C84684BC377F}"/>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2" name="Rectangle 1101">
              <a:extLst>
                <a:ext uri="{FF2B5EF4-FFF2-40B4-BE49-F238E27FC236}">
                  <a16:creationId xmlns:a16="http://schemas.microsoft.com/office/drawing/2014/main" id="{75022B85-9456-53C1-A719-750701B14F31}"/>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3" name="Oval 1102">
              <a:extLst>
                <a:ext uri="{FF2B5EF4-FFF2-40B4-BE49-F238E27FC236}">
                  <a16:creationId xmlns:a16="http://schemas.microsoft.com/office/drawing/2014/main" id="{4B5879C4-84B6-65AB-D86D-5415C976A372}"/>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04" name="Straight Connector 1103">
              <a:extLst>
                <a:ext uri="{FF2B5EF4-FFF2-40B4-BE49-F238E27FC236}">
                  <a16:creationId xmlns:a16="http://schemas.microsoft.com/office/drawing/2014/main" id="{70E96328-19F5-DED6-B430-E3ABD880A630}"/>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68CEB53B-EF27-996D-9529-D03F11297808}"/>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43EF1C20-5173-1F60-62E3-D04AB65CCFD3}"/>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598657BB-11C7-4CB6-AD15-23B873904A63}"/>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7E2DF41B-4334-0DD7-660A-8B2893E02AA5}"/>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67095E45-383D-2DDD-BFA1-CCD79E004597}"/>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5D1CE7BC-23CF-F2F8-E72E-AD15792629AA}"/>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3BD1A644-6FF6-AD13-2617-6CD4E8E97D79}"/>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2" name="Rectangle 1111">
              <a:extLst>
                <a:ext uri="{FF2B5EF4-FFF2-40B4-BE49-F238E27FC236}">
                  <a16:creationId xmlns:a16="http://schemas.microsoft.com/office/drawing/2014/main" id="{DC5FD940-831E-6782-ABA7-C7E978F0892E}"/>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3" name="Rectangle 1112">
              <a:extLst>
                <a:ext uri="{FF2B5EF4-FFF2-40B4-BE49-F238E27FC236}">
                  <a16:creationId xmlns:a16="http://schemas.microsoft.com/office/drawing/2014/main" id="{599EFD9E-69B7-12C8-DF9B-0D17DBD69BB1}"/>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4" name="Oval 1113">
              <a:extLst>
                <a:ext uri="{FF2B5EF4-FFF2-40B4-BE49-F238E27FC236}">
                  <a16:creationId xmlns:a16="http://schemas.microsoft.com/office/drawing/2014/main" id="{AE5D62AC-E6CF-CBB9-D117-CE887E645C6F}"/>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15" name="Straight Connector 1114">
              <a:extLst>
                <a:ext uri="{FF2B5EF4-FFF2-40B4-BE49-F238E27FC236}">
                  <a16:creationId xmlns:a16="http://schemas.microsoft.com/office/drawing/2014/main" id="{30FB0BED-FF04-B9CE-A4C8-295126C36552}"/>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93B81B58-49FF-388D-4C46-DE59457ADAA6}"/>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AE1606C5-AA5B-C2F7-A21C-DC770BCB53E1}"/>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60CC50D4-08E3-A4B6-2968-0BDF549F2498}"/>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D362BC66-993F-217D-C479-C6B68F8181FC}"/>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07ECFC88-F881-098F-2866-A0DCAE4E611F}"/>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1" name="Rectangle 1120">
              <a:extLst>
                <a:ext uri="{FF2B5EF4-FFF2-40B4-BE49-F238E27FC236}">
                  <a16:creationId xmlns:a16="http://schemas.microsoft.com/office/drawing/2014/main" id="{4F805F6F-B8F1-B631-183E-EC09B08A769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2" name="Rectangle 1121">
              <a:extLst>
                <a:ext uri="{FF2B5EF4-FFF2-40B4-BE49-F238E27FC236}">
                  <a16:creationId xmlns:a16="http://schemas.microsoft.com/office/drawing/2014/main" id="{B57314FD-E7CF-DFD7-C2CC-2B6063EAFB44}"/>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3" name="Oval 1122">
              <a:extLst>
                <a:ext uri="{FF2B5EF4-FFF2-40B4-BE49-F238E27FC236}">
                  <a16:creationId xmlns:a16="http://schemas.microsoft.com/office/drawing/2014/main" id="{AEFA587A-FD7A-8BC0-21EF-52D53F20BB33}"/>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4" name="Straight Connector 1123">
              <a:extLst>
                <a:ext uri="{FF2B5EF4-FFF2-40B4-BE49-F238E27FC236}">
                  <a16:creationId xmlns:a16="http://schemas.microsoft.com/office/drawing/2014/main" id="{BADB55A0-0D6D-14ED-7049-1BD4031A76B5}"/>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319BF917-0742-F846-2296-4D7DD0733530}"/>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615D92B8-97E3-3C3F-5F55-895D6E16F214}"/>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5A2726F2-A668-A105-E10F-1579B0787937}"/>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0D289744-8EA2-7A6E-FBBF-13A03162D1BF}"/>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28747977-DB59-5B7D-AAD5-4A7A59E581F3}"/>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3A425935-0B04-3E91-6B60-DBD0940AC649}"/>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04263180-BD16-4529-8660-3E6F8A81A043}"/>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4" name="Rectangle 1133">
              <a:extLst>
                <a:ext uri="{FF2B5EF4-FFF2-40B4-BE49-F238E27FC236}">
                  <a16:creationId xmlns:a16="http://schemas.microsoft.com/office/drawing/2014/main" id="{9913CEBA-0F2F-777B-0511-6CBCE48899B2}"/>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5" name="Rectangle 1134">
              <a:extLst>
                <a:ext uri="{FF2B5EF4-FFF2-40B4-BE49-F238E27FC236}">
                  <a16:creationId xmlns:a16="http://schemas.microsoft.com/office/drawing/2014/main" id="{25D233ED-A8E7-99A3-EDFE-A052C83A9DD7}"/>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6" name="Oval 1135">
              <a:extLst>
                <a:ext uri="{FF2B5EF4-FFF2-40B4-BE49-F238E27FC236}">
                  <a16:creationId xmlns:a16="http://schemas.microsoft.com/office/drawing/2014/main" id="{699122A2-F419-6FDC-7E80-96A8F99CF8A1}"/>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37" name="Straight Connector 1136">
              <a:extLst>
                <a:ext uri="{FF2B5EF4-FFF2-40B4-BE49-F238E27FC236}">
                  <a16:creationId xmlns:a16="http://schemas.microsoft.com/office/drawing/2014/main" id="{60009811-F41B-9FE9-B1FA-CE5591C8BEBE}"/>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FEC714CE-5647-973B-7A35-FB8888C57F46}"/>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7C124EA5-AE66-42A1-93CC-1054DB99829E}"/>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1CAC48E2-6D13-4418-972F-BAC34D749CBF}"/>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6F6D100C-52C5-4CB0-1626-4C0F42866E75}"/>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3DE5444F-CF3B-930B-48AE-3E0CDFD67862}"/>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3" name="Rectangle 1142">
              <a:extLst>
                <a:ext uri="{FF2B5EF4-FFF2-40B4-BE49-F238E27FC236}">
                  <a16:creationId xmlns:a16="http://schemas.microsoft.com/office/drawing/2014/main" id="{239701BC-6680-C75D-41C0-0C378E8DE03C}"/>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4" name="Rectangle 1143">
              <a:extLst>
                <a:ext uri="{FF2B5EF4-FFF2-40B4-BE49-F238E27FC236}">
                  <a16:creationId xmlns:a16="http://schemas.microsoft.com/office/drawing/2014/main" id="{91606093-7639-BEB3-F967-162B05EBCEB0}"/>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5" name="Oval 1144">
              <a:extLst>
                <a:ext uri="{FF2B5EF4-FFF2-40B4-BE49-F238E27FC236}">
                  <a16:creationId xmlns:a16="http://schemas.microsoft.com/office/drawing/2014/main" id="{6CDB8256-B061-2001-6076-EE750F22FFC2}"/>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46" name="Straight Connector 1145">
              <a:extLst>
                <a:ext uri="{FF2B5EF4-FFF2-40B4-BE49-F238E27FC236}">
                  <a16:creationId xmlns:a16="http://schemas.microsoft.com/office/drawing/2014/main" id="{03F42D14-C336-3EF5-8797-93F3D708FC9B}"/>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CD3A1007-8847-8B5F-380F-A70B88947D7A}"/>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47C2223C-DD89-6E3B-E458-6651AB875A34}"/>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DA7A41DB-CBF4-FDA5-713B-CE64C6D2AA36}"/>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4B81F278-0C61-04E4-5F67-8419BF2F5C98}"/>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17CD2F1E-3AAC-FD26-F83D-317CA30697E2}"/>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3EEA1404-CE23-F654-4BAD-B2B9CBBF7D3D}"/>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AC9ABD8D-2AA0-E0F1-42E5-E466D7BED17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9" name="Rectangle 1158">
              <a:extLst>
                <a:ext uri="{FF2B5EF4-FFF2-40B4-BE49-F238E27FC236}">
                  <a16:creationId xmlns:a16="http://schemas.microsoft.com/office/drawing/2014/main" id="{64DB5BBA-D459-FFCF-1D54-F941E5C2C03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0" name="Rectangle 1159">
              <a:extLst>
                <a:ext uri="{FF2B5EF4-FFF2-40B4-BE49-F238E27FC236}">
                  <a16:creationId xmlns:a16="http://schemas.microsoft.com/office/drawing/2014/main" id="{6B77E662-5890-0D69-0296-E574A5EB8E79}"/>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1" name="Oval 1160">
              <a:extLst>
                <a:ext uri="{FF2B5EF4-FFF2-40B4-BE49-F238E27FC236}">
                  <a16:creationId xmlns:a16="http://schemas.microsoft.com/office/drawing/2014/main" id="{BCE94698-AAE1-4B13-E6DF-CAE99B2DDD4D}"/>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62" name="Straight Connector 1161">
              <a:extLst>
                <a:ext uri="{FF2B5EF4-FFF2-40B4-BE49-F238E27FC236}">
                  <a16:creationId xmlns:a16="http://schemas.microsoft.com/office/drawing/2014/main" id="{71DCB70F-36FF-82B5-1763-5F8475507E8D}"/>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B95BC8A6-D425-1F67-87B2-A0AEA17D098C}"/>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687F2156-9740-BFED-010F-BFFF7B30BB91}"/>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914734E-1F52-6125-AAA8-067641C84FE8}"/>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D3D43A25-36C5-4425-31B9-FEA9ACCEC343}"/>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D4B475E8-5DAE-5495-9FAD-19277A43B5DD}"/>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8" name="Rectangle 1167">
              <a:extLst>
                <a:ext uri="{FF2B5EF4-FFF2-40B4-BE49-F238E27FC236}">
                  <a16:creationId xmlns:a16="http://schemas.microsoft.com/office/drawing/2014/main" id="{7393C8B1-E6DA-2879-FFED-62B6822C6C53}"/>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9" name="Rectangle 1168">
              <a:extLst>
                <a:ext uri="{FF2B5EF4-FFF2-40B4-BE49-F238E27FC236}">
                  <a16:creationId xmlns:a16="http://schemas.microsoft.com/office/drawing/2014/main" id="{7CEF2CFB-B4F3-868C-1A48-5BC71A101512}"/>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0" name="Oval 1169">
              <a:extLst>
                <a:ext uri="{FF2B5EF4-FFF2-40B4-BE49-F238E27FC236}">
                  <a16:creationId xmlns:a16="http://schemas.microsoft.com/office/drawing/2014/main" id="{550901D2-5BC5-38BE-1DA4-63B5AA96667F}"/>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71" name="Straight Connector 1170">
              <a:extLst>
                <a:ext uri="{FF2B5EF4-FFF2-40B4-BE49-F238E27FC236}">
                  <a16:creationId xmlns:a16="http://schemas.microsoft.com/office/drawing/2014/main" id="{D4FBE43A-52B8-EFE8-471E-15F6598FB1E6}"/>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5360076D-CB46-63C4-7143-F9FDE5F36163}"/>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E9B15E9C-592A-8BE7-4E92-EDFDCD4A07AF}"/>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4F46084D-16B8-317A-870A-EB507169B23C}"/>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A2ED7FE9-41C8-9559-94E8-2733496A74BD}"/>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933E9B48-93F5-73A2-3C17-DD31AAD7D90E}"/>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BC14BB1D-D735-3ED7-48E8-2C8790DF77A2}"/>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C9015F1B-2C10-7B6C-47FB-6261A863F675}"/>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9" name="Rectangle 1178">
              <a:extLst>
                <a:ext uri="{FF2B5EF4-FFF2-40B4-BE49-F238E27FC236}">
                  <a16:creationId xmlns:a16="http://schemas.microsoft.com/office/drawing/2014/main" id="{934C89C5-44FC-E8C6-CF18-EA893928F4F2}"/>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0" name="Rectangle 1179">
              <a:extLst>
                <a:ext uri="{FF2B5EF4-FFF2-40B4-BE49-F238E27FC236}">
                  <a16:creationId xmlns:a16="http://schemas.microsoft.com/office/drawing/2014/main" id="{3FEFF12E-46A1-E742-E8BF-6CCCEEB61965}"/>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1" name="Oval 1180">
              <a:extLst>
                <a:ext uri="{FF2B5EF4-FFF2-40B4-BE49-F238E27FC236}">
                  <a16:creationId xmlns:a16="http://schemas.microsoft.com/office/drawing/2014/main" id="{D4687E57-6835-2B7E-7C74-FC6EA080B704}"/>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82" name="Straight Connector 1181">
              <a:extLst>
                <a:ext uri="{FF2B5EF4-FFF2-40B4-BE49-F238E27FC236}">
                  <a16:creationId xmlns:a16="http://schemas.microsoft.com/office/drawing/2014/main" id="{A0F30D11-FB5E-F775-F7ED-0AD1AC8DAD08}"/>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9818F657-62E1-F71D-05E6-001DD035CF4C}"/>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DE29A1DD-C91E-3BAC-D5DB-E0358C078974}"/>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C61C2B4-58C0-D625-4520-A9312071685A}"/>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5E8B9787-1087-CCB0-F881-AF22237EAA5D}"/>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8C2DEB0E-2C8A-EE55-B962-8630CE2A409C}"/>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8" name="Rectangle 1187">
              <a:extLst>
                <a:ext uri="{FF2B5EF4-FFF2-40B4-BE49-F238E27FC236}">
                  <a16:creationId xmlns:a16="http://schemas.microsoft.com/office/drawing/2014/main" id="{EDD78A53-5CA0-87B6-1985-5B40C97C7DF4}"/>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9" name="Rectangle 1188">
              <a:extLst>
                <a:ext uri="{FF2B5EF4-FFF2-40B4-BE49-F238E27FC236}">
                  <a16:creationId xmlns:a16="http://schemas.microsoft.com/office/drawing/2014/main" id="{C2346698-BF15-E8E5-B823-683B06D4C9DD}"/>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0" name="Oval 1189">
              <a:extLst>
                <a:ext uri="{FF2B5EF4-FFF2-40B4-BE49-F238E27FC236}">
                  <a16:creationId xmlns:a16="http://schemas.microsoft.com/office/drawing/2014/main" id="{0A0D21DF-F1B2-90BE-B67F-3C55A1EBA4A4}"/>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91" name="Straight Connector 1190">
              <a:extLst>
                <a:ext uri="{FF2B5EF4-FFF2-40B4-BE49-F238E27FC236}">
                  <a16:creationId xmlns:a16="http://schemas.microsoft.com/office/drawing/2014/main" id="{BC40F580-631F-7666-7546-C3F5913D9B85}"/>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16EEE60B-0D89-535B-DA34-4A191E9897F5}"/>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BBDDADCA-7490-0D90-D9CB-1780D297CB90}"/>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926695BA-5748-03F3-4F5A-9DB1AB3799CF}"/>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6026A88B-8738-4548-A9FF-BC52702C8B96}"/>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2BB803DC-F5E3-6CF5-1FE7-2D1E75D53771}"/>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DC5675D4-F672-4E88-8E1E-E8AE4BF25240}"/>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93340FA2-51B6-FE1D-6967-9174D93469A8}"/>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9" name="Rectangle 1198">
              <a:extLst>
                <a:ext uri="{FF2B5EF4-FFF2-40B4-BE49-F238E27FC236}">
                  <a16:creationId xmlns:a16="http://schemas.microsoft.com/office/drawing/2014/main" id="{4A052975-6DCA-7E47-4787-3D9EDC095D05}"/>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0" name="Rectangle 1199">
              <a:extLst>
                <a:ext uri="{FF2B5EF4-FFF2-40B4-BE49-F238E27FC236}">
                  <a16:creationId xmlns:a16="http://schemas.microsoft.com/office/drawing/2014/main" id="{FA65DBEF-86CB-992B-7869-CE6EC61F12F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1" name="Oval 1200">
              <a:extLst>
                <a:ext uri="{FF2B5EF4-FFF2-40B4-BE49-F238E27FC236}">
                  <a16:creationId xmlns:a16="http://schemas.microsoft.com/office/drawing/2014/main" id="{B7ABA4B9-D933-F4B3-BA11-347E6E4CB6B9}"/>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02" name="Straight Connector 1201">
              <a:extLst>
                <a:ext uri="{FF2B5EF4-FFF2-40B4-BE49-F238E27FC236}">
                  <a16:creationId xmlns:a16="http://schemas.microsoft.com/office/drawing/2014/main" id="{FE18A52A-F245-E3EC-E35C-D53B2A45C145}"/>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F8781831-589E-55E9-84AA-369EC58D69B4}"/>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2F610C33-7F3D-DA3B-A1B2-533DE132DD0B}"/>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CFDF226C-6639-3D32-79A2-C8B093B6013E}"/>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7EC0067A-B785-4716-1903-1E50DA2318DE}"/>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C657E6B3-4A80-599B-8BD5-4F598BFB1337}"/>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8" name="Rectangle 1207">
              <a:extLst>
                <a:ext uri="{FF2B5EF4-FFF2-40B4-BE49-F238E27FC236}">
                  <a16:creationId xmlns:a16="http://schemas.microsoft.com/office/drawing/2014/main" id="{779D5051-6F9D-29F6-AD1C-05D3612C2807}"/>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9" name="Rectangle 1208">
              <a:extLst>
                <a:ext uri="{FF2B5EF4-FFF2-40B4-BE49-F238E27FC236}">
                  <a16:creationId xmlns:a16="http://schemas.microsoft.com/office/drawing/2014/main" id="{2C368788-3C61-C0EA-FD57-10D245952DFD}"/>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0" name="Oval 1209">
              <a:extLst>
                <a:ext uri="{FF2B5EF4-FFF2-40B4-BE49-F238E27FC236}">
                  <a16:creationId xmlns:a16="http://schemas.microsoft.com/office/drawing/2014/main" id="{E57BB9F7-8726-F6E1-1BDF-B1A40C84F803}"/>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11" name="Straight Connector 1210">
              <a:extLst>
                <a:ext uri="{FF2B5EF4-FFF2-40B4-BE49-F238E27FC236}">
                  <a16:creationId xmlns:a16="http://schemas.microsoft.com/office/drawing/2014/main" id="{4F6FFE04-5976-40F6-DF2D-3F83F8EB12B4}"/>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D583A8C1-D8EC-5D39-1874-70221CE1E76B}"/>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C11B6035-4CAF-A4FB-78C8-B2349C22DECC}"/>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813CD980-D40B-A0FA-E93D-C0BAEA6CF769}"/>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68D11984-5528-448C-EA17-0C63F40A1C02}"/>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763A252B-D1CF-92E1-8B7B-698DFAC33BA0}"/>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E206B966-3972-7A3A-62FD-BA64E5D36E5E}"/>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6531FE64-58E9-BD0B-C68A-4523B7185094}"/>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9" name="Rectangle 1218">
              <a:extLst>
                <a:ext uri="{FF2B5EF4-FFF2-40B4-BE49-F238E27FC236}">
                  <a16:creationId xmlns:a16="http://schemas.microsoft.com/office/drawing/2014/main" id="{09495167-C655-B776-97C5-C53CD80E5B5E}"/>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0" name="Rectangle 1219">
              <a:extLst>
                <a:ext uri="{FF2B5EF4-FFF2-40B4-BE49-F238E27FC236}">
                  <a16:creationId xmlns:a16="http://schemas.microsoft.com/office/drawing/2014/main" id="{BA80C8FE-2B81-B6F7-A23D-B7B7F6ECDD7C}"/>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1" name="Oval 1220">
              <a:extLst>
                <a:ext uri="{FF2B5EF4-FFF2-40B4-BE49-F238E27FC236}">
                  <a16:creationId xmlns:a16="http://schemas.microsoft.com/office/drawing/2014/main" id="{5AE7B502-002D-5CAA-E472-5526417596E3}"/>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22" name="Straight Connector 1221">
              <a:extLst>
                <a:ext uri="{FF2B5EF4-FFF2-40B4-BE49-F238E27FC236}">
                  <a16:creationId xmlns:a16="http://schemas.microsoft.com/office/drawing/2014/main" id="{8004D6F9-5CD8-4B43-7173-38FF3080C44B}"/>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EC1DF5AD-7696-D820-AA92-35DBC6EAE506}"/>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8DF3B1CB-C8E1-065A-1E60-CF16B8DBEB31}"/>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E46C2333-3E24-E0E6-CADE-BF4984AD4E9F}"/>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000C69CB-615A-AB4E-C660-B3F3A9C498CB}"/>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AFA9483D-78BE-7213-647F-82E9B20E215D}"/>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8" name="Rectangle 1227">
              <a:extLst>
                <a:ext uri="{FF2B5EF4-FFF2-40B4-BE49-F238E27FC236}">
                  <a16:creationId xmlns:a16="http://schemas.microsoft.com/office/drawing/2014/main" id="{38485F46-50DA-24FC-0527-DF62CEEF0CB7}"/>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 name="Rectangle 1228">
              <a:extLst>
                <a:ext uri="{FF2B5EF4-FFF2-40B4-BE49-F238E27FC236}">
                  <a16:creationId xmlns:a16="http://schemas.microsoft.com/office/drawing/2014/main" id="{4F82134F-8D05-B70C-7AA5-4A9EB7B9DB3E}"/>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0" name="Oval 1229">
              <a:extLst>
                <a:ext uri="{FF2B5EF4-FFF2-40B4-BE49-F238E27FC236}">
                  <a16:creationId xmlns:a16="http://schemas.microsoft.com/office/drawing/2014/main" id="{299EA143-2B15-2188-0B6F-1BD6E2FCE7AD}"/>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1" name="Straight Connector 1230">
              <a:extLst>
                <a:ext uri="{FF2B5EF4-FFF2-40B4-BE49-F238E27FC236}">
                  <a16:creationId xmlns:a16="http://schemas.microsoft.com/office/drawing/2014/main" id="{5B54A4C2-2A59-5371-B0DB-46796E25D5D4}"/>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1A156C35-E890-081B-3D89-546038BBEF0D}"/>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C278A323-A074-DFFF-D232-29E3E354A43D}"/>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A5582C53-081A-32EF-AE78-FDC6375AE0B8}"/>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E3D66A9A-C64D-64AA-4A04-5331E2E199B4}"/>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5D8BC78F-48DF-96C8-C7AF-CB84A3CFEE17}"/>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53A97561-4B40-8086-641F-15FA5ACDF381}"/>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CDF94999-2751-31C7-BE3D-37B054E05D2A}"/>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 name="Rectangle 1238">
              <a:extLst>
                <a:ext uri="{FF2B5EF4-FFF2-40B4-BE49-F238E27FC236}">
                  <a16:creationId xmlns:a16="http://schemas.microsoft.com/office/drawing/2014/main" id="{C947AADF-1CC1-3223-0C9F-9AA93CC64AA3}"/>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0" name="Rectangle 1239">
              <a:extLst>
                <a:ext uri="{FF2B5EF4-FFF2-40B4-BE49-F238E27FC236}">
                  <a16:creationId xmlns:a16="http://schemas.microsoft.com/office/drawing/2014/main" id="{95941C5F-2EFD-2023-006F-E933D59BDD23}"/>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1" name="Oval 1240">
              <a:extLst>
                <a:ext uri="{FF2B5EF4-FFF2-40B4-BE49-F238E27FC236}">
                  <a16:creationId xmlns:a16="http://schemas.microsoft.com/office/drawing/2014/main" id="{B2391B19-DADA-E80C-A428-F78F64250046}"/>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2" name="Straight Connector 1241">
              <a:extLst>
                <a:ext uri="{FF2B5EF4-FFF2-40B4-BE49-F238E27FC236}">
                  <a16:creationId xmlns:a16="http://schemas.microsoft.com/office/drawing/2014/main" id="{31FA0010-3383-A751-0BF2-D1ECEC1CBEE9}"/>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FBF08B4C-ED5B-1CBD-74A6-B96655CF3B63}"/>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5EE80DB9-2B00-4B5E-2CAA-F5DEC7DDB58B}"/>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8DBBDDD8-F7C5-473E-DA41-2FF44C8706C0}"/>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F2625052-82D0-04FB-A377-688620918B20}"/>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8F7DB345-0823-C69F-303F-D668CE92FD04}"/>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8" name="Rectangle 1247">
              <a:extLst>
                <a:ext uri="{FF2B5EF4-FFF2-40B4-BE49-F238E27FC236}">
                  <a16:creationId xmlns:a16="http://schemas.microsoft.com/office/drawing/2014/main" id="{870952B6-48A0-D81F-C295-581D36356C86}"/>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9" name="Rectangle 1248">
              <a:extLst>
                <a:ext uri="{FF2B5EF4-FFF2-40B4-BE49-F238E27FC236}">
                  <a16:creationId xmlns:a16="http://schemas.microsoft.com/office/drawing/2014/main" id="{7A29B745-A566-DF81-C8E9-6D25E65BCF8A}"/>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0" name="Oval 1249">
              <a:extLst>
                <a:ext uri="{FF2B5EF4-FFF2-40B4-BE49-F238E27FC236}">
                  <a16:creationId xmlns:a16="http://schemas.microsoft.com/office/drawing/2014/main" id="{7BA49370-D087-0DBB-3E03-98B289A9EBB6}"/>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51" name="Straight Connector 1250">
              <a:extLst>
                <a:ext uri="{FF2B5EF4-FFF2-40B4-BE49-F238E27FC236}">
                  <a16:creationId xmlns:a16="http://schemas.microsoft.com/office/drawing/2014/main" id="{420CD5B6-F880-A1DF-7E92-51D469D6C340}"/>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0CB4CECE-420D-9835-A856-01CD65AC82B5}"/>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E60F6282-1932-FA96-841E-B1736065350F}"/>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77282FAA-A5F6-63C8-DB14-A157F16E71A2}"/>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C1B36530-D28D-A359-3FB2-85F440C281A8}"/>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4E34686E-3DD0-BEF9-C3ED-588C662D3BBB}"/>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B7CAB2F6-12AB-4C5A-D16A-8696419762B5}"/>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FDA11F33-4304-F9D1-3861-76AAB87B8D4B}"/>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9" name="Rectangle 1258">
              <a:extLst>
                <a:ext uri="{FF2B5EF4-FFF2-40B4-BE49-F238E27FC236}">
                  <a16:creationId xmlns:a16="http://schemas.microsoft.com/office/drawing/2014/main" id="{F478A03B-8966-3A21-54C5-85EEF68B32F2}"/>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0" name="Rectangle 1259">
              <a:extLst>
                <a:ext uri="{FF2B5EF4-FFF2-40B4-BE49-F238E27FC236}">
                  <a16:creationId xmlns:a16="http://schemas.microsoft.com/office/drawing/2014/main" id="{13613EA8-167A-E0EC-1E52-CFB797D2B1DE}"/>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1" name="Oval 1260">
              <a:extLst>
                <a:ext uri="{FF2B5EF4-FFF2-40B4-BE49-F238E27FC236}">
                  <a16:creationId xmlns:a16="http://schemas.microsoft.com/office/drawing/2014/main" id="{F3D90DA9-2826-2A90-711D-542B29EE2278}"/>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62" name="Straight Connector 1261">
              <a:extLst>
                <a:ext uri="{FF2B5EF4-FFF2-40B4-BE49-F238E27FC236}">
                  <a16:creationId xmlns:a16="http://schemas.microsoft.com/office/drawing/2014/main" id="{7A44159B-EA26-1805-C7E9-63AC0261A20E}"/>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8AADFC1A-CEAD-3BC1-BB7D-0A8402CDCAD0}"/>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5C6BCC03-83F3-45D5-A4CF-1A2C2C1F1CC9}"/>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0A582657-F2E8-8B0B-241C-92AC205DFC30}"/>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ACEEA04D-C3BB-706F-3DA1-E2450BAEBEF9}"/>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8570CEFB-2C09-CA2B-2A71-F68A54F6BC53}"/>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8" name="Rectangle 1267">
              <a:extLst>
                <a:ext uri="{FF2B5EF4-FFF2-40B4-BE49-F238E27FC236}">
                  <a16:creationId xmlns:a16="http://schemas.microsoft.com/office/drawing/2014/main" id="{DE3588DB-6645-B4A8-2E2A-9CB5C7358976}"/>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9" name="Rectangle 1268">
              <a:extLst>
                <a:ext uri="{FF2B5EF4-FFF2-40B4-BE49-F238E27FC236}">
                  <a16:creationId xmlns:a16="http://schemas.microsoft.com/office/drawing/2014/main" id="{54AFBE90-8DCD-9F11-DC9B-E57744A137B6}"/>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0" name="Oval 1269">
              <a:extLst>
                <a:ext uri="{FF2B5EF4-FFF2-40B4-BE49-F238E27FC236}">
                  <a16:creationId xmlns:a16="http://schemas.microsoft.com/office/drawing/2014/main" id="{986895A1-9069-DA84-A468-498DC8798BCF}"/>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1" name="Straight Connector 1270">
              <a:extLst>
                <a:ext uri="{FF2B5EF4-FFF2-40B4-BE49-F238E27FC236}">
                  <a16:creationId xmlns:a16="http://schemas.microsoft.com/office/drawing/2014/main" id="{92042E3B-C0D0-E04F-ED93-E4D999FDB91F}"/>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0B5D06C4-4CD8-69E7-252F-59CF7C6859DA}"/>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C58B62F1-40CC-DFFC-CB22-B357DF893A3D}"/>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C200FCDC-C19A-B919-90C7-93C27BF86BC9}"/>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728E0107-E039-4D96-920F-23E091750C0D}"/>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95B1CFBE-A16E-2C19-B2E5-07C12D9A9D87}"/>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6AB01BB7-B9A1-8339-AC81-BA267EFAD28C}"/>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4B87ED9E-E0D8-1A20-89C0-05F564232809}"/>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9" name="Rectangle 1298">
              <a:extLst>
                <a:ext uri="{FF2B5EF4-FFF2-40B4-BE49-F238E27FC236}">
                  <a16:creationId xmlns:a16="http://schemas.microsoft.com/office/drawing/2014/main" id="{2F8ADF60-514E-229D-A731-9B997586CFDD}"/>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0" name="Rectangle 1299">
              <a:extLst>
                <a:ext uri="{FF2B5EF4-FFF2-40B4-BE49-F238E27FC236}">
                  <a16:creationId xmlns:a16="http://schemas.microsoft.com/office/drawing/2014/main" id="{179D039A-8BA1-985F-AE96-0E6190E88415}"/>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1" name="Oval 1300">
              <a:extLst>
                <a:ext uri="{FF2B5EF4-FFF2-40B4-BE49-F238E27FC236}">
                  <a16:creationId xmlns:a16="http://schemas.microsoft.com/office/drawing/2014/main" id="{6EC60BFD-734A-9AFE-3AB9-367CAD269C32}"/>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02" name="Straight Connector 1301">
              <a:extLst>
                <a:ext uri="{FF2B5EF4-FFF2-40B4-BE49-F238E27FC236}">
                  <a16:creationId xmlns:a16="http://schemas.microsoft.com/office/drawing/2014/main" id="{34D7ABDE-CAC2-E2DE-A3E6-EE057C58AB5A}"/>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5574E283-76E7-8850-A0E6-7E18868BCE6F}"/>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58EB4472-9FFD-D6A9-FF46-28ACC79D9AE7}"/>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6F92AF84-7B0B-9E7B-59AA-1F19B6B5D51F}"/>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F6C3B4E0-C79C-014D-53BA-A29A1E789B6F}"/>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92D17DD9-D84E-19A9-0ECF-A005F1E4F872}"/>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8" name="Rectangle 1307">
              <a:extLst>
                <a:ext uri="{FF2B5EF4-FFF2-40B4-BE49-F238E27FC236}">
                  <a16:creationId xmlns:a16="http://schemas.microsoft.com/office/drawing/2014/main" id="{795E90EA-2430-BB0A-F043-82E5A0BA8D77}"/>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9" name="Rectangle 1308">
              <a:extLst>
                <a:ext uri="{FF2B5EF4-FFF2-40B4-BE49-F238E27FC236}">
                  <a16:creationId xmlns:a16="http://schemas.microsoft.com/office/drawing/2014/main" id="{519782A0-1269-A8D1-8FC0-3D72F4938359}"/>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0" name="Oval 1309">
              <a:extLst>
                <a:ext uri="{FF2B5EF4-FFF2-40B4-BE49-F238E27FC236}">
                  <a16:creationId xmlns:a16="http://schemas.microsoft.com/office/drawing/2014/main" id="{5E4BCCCB-539D-FAF5-6FBD-388DDCFE80AE}"/>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11" name="Straight Connector 1310">
              <a:extLst>
                <a:ext uri="{FF2B5EF4-FFF2-40B4-BE49-F238E27FC236}">
                  <a16:creationId xmlns:a16="http://schemas.microsoft.com/office/drawing/2014/main" id="{B536D087-CE6A-D931-DAC7-1370993278E6}"/>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F0AA248B-2B3B-01E4-4A2B-9A0345174792}"/>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3A6D4EFC-46E3-25F6-B661-8CD706FAA784}"/>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208CBFE6-DC46-E8F2-A8A3-1AB3F5BD71DA}"/>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ADCFE0CF-CBFE-564E-7A44-6B3BF5AE07CA}"/>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1046D232-7AB0-D131-D901-8D088EAB2397}"/>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1CD46720-0C77-9C96-BB45-F7EE0DA20B3A}"/>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1" name="Rectangle 1340">
              <a:extLst>
                <a:ext uri="{FF2B5EF4-FFF2-40B4-BE49-F238E27FC236}">
                  <a16:creationId xmlns:a16="http://schemas.microsoft.com/office/drawing/2014/main" id="{7511EB04-A371-F308-5459-34054FECB750}"/>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2" name="Rectangle 1341">
              <a:extLst>
                <a:ext uri="{FF2B5EF4-FFF2-40B4-BE49-F238E27FC236}">
                  <a16:creationId xmlns:a16="http://schemas.microsoft.com/office/drawing/2014/main" id="{BF07E71F-5191-C609-77D3-1B5088167D68}"/>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3" name="Oval 1342">
              <a:extLst>
                <a:ext uri="{FF2B5EF4-FFF2-40B4-BE49-F238E27FC236}">
                  <a16:creationId xmlns:a16="http://schemas.microsoft.com/office/drawing/2014/main" id="{942C11EA-780C-0815-2975-184281EE5885}"/>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4" name="Straight Connector 1343">
              <a:extLst>
                <a:ext uri="{FF2B5EF4-FFF2-40B4-BE49-F238E27FC236}">
                  <a16:creationId xmlns:a16="http://schemas.microsoft.com/office/drawing/2014/main" id="{16CD6909-EF5A-AEB8-3B59-9196036D7A58}"/>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F3822900-8FD3-E28A-F757-8223E868FCF6}"/>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D87EB47-CB00-EB81-0589-62EE7BC5C83D}"/>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97FDA620-1AEF-2E3B-9A1A-8415F44887BE}"/>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AE496F8B-AB08-114F-F4E2-76B38097DAE7}"/>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46670699-48B0-6DC0-0C85-B815F2AB9365}"/>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Rectangle 1349">
              <a:extLst>
                <a:ext uri="{FF2B5EF4-FFF2-40B4-BE49-F238E27FC236}">
                  <a16:creationId xmlns:a16="http://schemas.microsoft.com/office/drawing/2014/main" id="{37D7BC70-F8B6-0D7A-6DCC-05D5CD63F785}"/>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Rectangle 1350">
              <a:extLst>
                <a:ext uri="{FF2B5EF4-FFF2-40B4-BE49-F238E27FC236}">
                  <a16:creationId xmlns:a16="http://schemas.microsoft.com/office/drawing/2014/main" id="{687A6453-56D1-4A94-40F4-5CA39BC50FAD}"/>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a:extLst>
                <a:ext uri="{FF2B5EF4-FFF2-40B4-BE49-F238E27FC236}">
                  <a16:creationId xmlns:a16="http://schemas.microsoft.com/office/drawing/2014/main" id="{97DCDA11-E507-12F6-1DE8-F7AB32C81CC4}"/>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53" name="Straight Connector 1352">
              <a:extLst>
                <a:ext uri="{FF2B5EF4-FFF2-40B4-BE49-F238E27FC236}">
                  <a16:creationId xmlns:a16="http://schemas.microsoft.com/office/drawing/2014/main" id="{3E503EB5-B087-0365-C591-7AA8C645BD6E}"/>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3ADE9D98-2CD6-6990-526E-E6B24E1F0D41}"/>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C3CF8F7C-6CA4-DD60-D2F1-23739C908210}"/>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B3F17EB6-48CF-BB1A-40C9-F9ACB2DF582E}"/>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4F7C14CF-42DE-B4E2-59F6-711AE360D9B2}"/>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B4E02930-9FA5-A7DE-0A41-2126D4A31337}"/>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6E9BFA8B-B4CE-95D1-5C13-61E89C30DA57}"/>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6D474438-90BD-514C-A2FF-A036E724E90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1" name="Rectangle 1360">
              <a:extLst>
                <a:ext uri="{FF2B5EF4-FFF2-40B4-BE49-F238E27FC236}">
                  <a16:creationId xmlns:a16="http://schemas.microsoft.com/office/drawing/2014/main" id="{D231446B-5B80-6683-9847-8BF9B5511458}"/>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2" name="Rectangle 1361">
              <a:extLst>
                <a:ext uri="{FF2B5EF4-FFF2-40B4-BE49-F238E27FC236}">
                  <a16:creationId xmlns:a16="http://schemas.microsoft.com/office/drawing/2014/main" id="{5C7E2385-3157-378E-B380-C0E343A70EAA}"/>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3" name="Oval 1362">
              <a:extLst>
                <a:ext uri="{FF2B5EF4-FFF2-40B4-BE49-F238E27FC236}">
                  <a16:creationId xmlns:a16="http://schemas.microsoft.com/office/drawing/2014/main" id="{2C1DF3DB-8F3F-B80C-F237-D45BD0996D88}"/>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4" name="Straight Connector 1363">
              <a:extLst>
                <a:ext uri="{FF2B5EF4-FFF2-40B4-BE49-F238E27FC236}">
                  <a16:creationId xmlns:a16="http://schemas.microsoft.com/office/drawing/2014/main" id="{1C17E13A-CC1D-0792-1076-91896C98EB1B}"/>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C4EAFAA6-7971-35DD-B7A3-4EAB52DF5AC6}"/>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FB6D7FAF-BC43-D332-B60E-E978CE965DB9}"/>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838D07A4-CF58-CCCB-7371-3D0D843F851B}"/>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2BDF59A7-FDCF-1565-6758-A958273E8411}"/>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380BB504-A37B-D194-E8BE-2B000126C13F}"/>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0" name="Rectangle 1369">
              <a:extLst>
                <a:ext uri="{FF2B5EF4-FFF2-40B4-BE49-F238E27FC236}">
                  <a16:creationId xmlns:a16="http://schemas.microsoft.com/office/drawing/2014/main" id="{5B079B63-58EC-AC03-9403-C8A9842D9CCC}"/>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1" name="Rectangle 1370">
              <a:extLst>
                <a:ext uri="{FF2B5EF4-FFF2-40B4-BE49-F238E27FC236}">
                  <a16:creationId xmlns:a16="http://schemas.microsoft.com/office/drawing/2014/main" id="{FE5882F8-1E72-C729-B453-C2437D9AF15C}"/>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2" name="Oval 1371">
              <a:extLst>
                <a:ext uri="{FF2B5EF4-FFF2-40B4-BE49-F238E27FC236}">
                  <a16:creationId xmlns:a16="http://schemas.microsoft.com/office/drawing/2014/main" id="{A6AA8208-CCE6-762E-6EBB-4289B232619C}"/>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3" name="Straight Connector 1372">
              <a:extLst>
                <a:ext uri="{FF2B5EF4-FFF2-40B4-BE49-F238E27FC236}">
                  <a16:creationId xmlns:a16="http://schemas.microsoft.com/office/drawing/2014/main" id="{99E25F20-0118-F691-5AF7-927031549488}"/>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06FC14C6-D3F6-FA38-9AF0-C621F9BB4AC5}"/>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0D2C2439-7CA6-AF63-E7FC-BDD0946CCFD8}"/>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8FE33F3A-39C5-D0B0-999C-0F59028E287C}"/>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EF084AC6-C0EA-FA2D-C6AF-FE8CCCB52F04}"/>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1BEA2C57-FAFE-7173-E37A-8244A99AEC46}"/>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019E89DA-AFB5-D68B-39D7-F30E5210BCE7}"/>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D18D344D-E518-E765-B325-2966FDD0BCAC}"/>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1" name="Rectangle 1400">
              <a:extLst>
                <a:ext uri="{FF2B5EF4-FFF2-40B4-BE49-F238E27FC236}">
                  <a16:creationId xmlns:a16="http://schemas.microsoft.com/office/drawing/2014/main" id="{55EDA8F7-A153-0D1D-6777-D8EB3285AC51}"/>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2" name="Oval 1401">
              <a:extLst>
                <a:ext uri="{FF2B5EF4-FFF2-40B4-BE49-F238E27FC236}">
                  <a16:creationId xmlns:a16="http://schemas.microsoft.com/office/drawing/2014/main" id="{6436627C-D712-0F46-AC26-950080299A87}"/>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03" name="Straight Connector 1402">
              <a:extLst>
                <a:ext uri="{FF2B5EF4-FFF2-40B4-BE49-F238E27FC236}">
                  <a16:creationId xmlns:a16="http://schemas.microsoft.com/office/drawing/2014/main" id="{B0997C6C-8009-924E-69BF-F85465B8D3DD}"/>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5314C268-AB5C-51AA-149E-CD2EB79A9980}"/>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70F13AF4-01E4-BEF9-7137-0E25C5BE62DC}"/>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7F1EF7FB-04A7-AC99-BBFF-414D75F11CB7}"/>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47E04E54-9EB5-5F4E-2A5B-469175E09926}"/>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A423B68A-86C1-D82D-3F9F-6BD9D4254DAD}"/>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36DDB5DA-5CF7-3816-A6FC-304CD419C27C}"/>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BC79F715-32D3-CC6C-06AF-A060D4091261}"/>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1" name="Rectangle 1410">
              <a:extLst>
                <a:ext uri="{FF2B5EF4-FFF2-40B4-BE49-F238E27FC236}">
                  <a16:creationId xmlns:a16="http://schemas.microsoft.com/office/drawing/2014/main" id="{4ACD58C1-4DC4-F71D-833F-FB62695ADC67}"/>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2" name="Rectangle 1411">
              <a:extLst>
                <a:ext uri="{FF2B5EF4-FFF2-40B4-BE49-F238E27FC236}">
                  <a16:creationId xmlns:a16="http://schemas.microsoft.com/office/drawing/2014/main" id="{36A0BE4A-B303-5CA3-84DA-8BE3DDDF8596}"/>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3" name="Oval 1412">
              <a:extLst>
                <a:ext uri="{FF2B5EF4-FFF2-40B4-BE49-F238E27FC236}">
                  <a16:creationId xmlns:a16="http://schemas.microsoft.com/office/drawing/2014/main" id="{A335C7A9-6BFC-045D-D6FE-16DDABB0C0CD}"/>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4" name="Straight Connector 1413">
              <a:extLst>
                <a:ext uri="{FF2B5EF4-FFF2-40B4-BE49-F238E27FC236}">
                  <a16:creationId xmlns:a16="http://schemas.microsoft.com/office/drawing/2014/main" id="{7361CC7C-51EE-2CBA-15DA-768D7A5DEBB9}"/>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BC32DDD7-6483-5D70-9FBB-7A504ADB4C0E}"/>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E5458E10-AF7F-61AD-837D-709D88319726}"/>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C811C267-8371-DEDB-AA75-FDFBA58EABD0}"/>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AE6CEE92-B021-C9FF-E482-7B144F38F8AC}"/>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629F9194-3319-36FE-FB1D-9A14F3FB1118}"/>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0" name="Rectangle 1419">
              <a:extLst>
                <a:ext uri="{FF2B5EF4-FFF2-40B4-BE49-F238E27FC236}">
                  <a16:creationId xmlns:a16="http://schemas.microsoft.com/office/drawing/2014/main" id="{98FE63C8-CEE1-FF1A-81D0-8DAB3B9C45C7}"/>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1" name="Rectangle 1420">
              <a:extLst>
                <a:ext uri="{FF2B5EF4-FFF2-40B4-BE49-F238E27FC236}">
                  <a16:creationId xmlns:a16="http://schemas.microsoft.com/office/drawing/2014/main" id="{F52FF7F9-0CF3-BC59-0481-FC3820595CB1}"/>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2" name="Oval 1421">
              <a:extLst>
                <a:ext uri="{FF2B5EF4-FFF2-40B4-BE49-F238E27FC236}">
                  <a16:creationId xmlns:a16="http://schemas.microsoft.com/office/drawing/2014/main" id="{6EBCBDF4-435F-D8F6-3016-DBBA593C4825}"/>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3" name="Straight Connector 1422">
              <a:extLst>
                <a:ext uri="{FF2B5EF4-FFF2-40B4-BE49-F238E27FC236}">
                  <a16:creationId xmlns:a16="http://schemas.microsoft.com/office/drawing/2014/main" id="{F217AD07-3A1C-5539-B66C-29563838EE4B}"/>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8E28B5D2-D4FF-EB46-B09F-03596F549718}"/>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E082A709-FE07-02D0-15B1-69933CA2584F}"/>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F20CFFBD-0913-3668-B492-675387F32D0A}"/>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DD483416-A5F3-D5D3-0751-FF7B4E35AAF0}"/>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2FA33A9D-6DD5-AB54-D231-1EFC60EE44D7}"/>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9" name="Straight Connector 1428">
              <a:extLst>
                <a:ext uri="{FF2B5EF4-FFF2-40B4-BE49-F238E27FC236}">
                  <a16:creationId xmlns:a16="http://schemas.microsoft.com/office/drawing/2014/main" id="{D7884593-FAA1-0979-7B7C-6C2493813AF4}"/>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6420A267-145D-EA0B-1046-631DD818E508}"/>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0DB27B2A-3CF9-9378-9589-076635F26A9B}"/>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2" name="Rectangle 1431">
              <a:extLst>
                <a:ext uri="{FF2B5EF4-FFF2-40B4-BE49-F238E27FC236}">
                  <a16:creationId xmlns:a16="http://schemas.microsoft.com/office/drawing/2014/main" id="{CCA91215-DCEC-C744-EBE0-5F36DBE91131}"/>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 name="Rectangle 1432">
              <a:extLst>
                <a:ext uri="{FF2B5EF4-FFF2-40B4-BE49-F238E27FC236}">
                  <a16:creationId xmlns:a16="http://schemas.microsoft.com/office/drawing/2014/main" id="{9C578300-A884-E5C6-919F-EFCF096495E6}"/>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4" name="Oval 1433">
              <a:extLst>
                <a:ext uri="{FF2B5EF4-FFF2-40B4-BE49-F238E27FC236}">
                  <a16:creationId xmlns:a16="http://schemas.microsoft.com/office/drawing/2014/main" id="{AD4CCA64-F215-8187-9B96-4CCC701DC1CD}"/>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35" name="Straight Connector 1434">
              <a:extLst>
                <a:ext uri="{FF2B5EF4-FFF2-40B4-BE49-F238E27FC236}">
                  <a16:creationId xmlns:a16="http://schemas.microsoft.com/office/drawing/2014/main" id="{37FF2EE6-5A06-C54F-986B-22D27834552D}"/>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9C04C81B-3BBC-0227-044F-81A6FF2B1FAD}"/>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0C85ABFC-5C42-C995-1345-FF6F7286AF47}"/>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A0FD70AF-FC89-3C71-A98C-AC2FA49D3128}"/>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9ADECC5B-C3E2-D970-9CEC-D36CF08F7D85}"/>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DE7FF0A6-8469-55E0-0C91-87518D127E7F}"/>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1" name="Rectangle 1440">
              <a:extLst>
                <a:ext uri="{FF2B5EF4-FFF2-40B4-BE49-F238E27FC236}">
                  <a16:creationId xmlns:a16="http://schemas.microsoft.com/office/drawing/2014/main" id="{B4DD5238-2EC2-2EE3-852D-A3C75C447A4A}"/>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2" name="Rectangle 1441">
              <a:extLst>
                <a:ext uri="{FF2B5EF4-FFF2-40B4-BE49-F238E27FC236}">
                  <a16:creationId xmlns:a16="http://schemas.microsoft.com/office/drawing/2014/main" id="{5E7F547D-44BD-FBA6-84A4-EC8170C1F506}"/>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3" name="Oval 1442">
              <a:extLst>
                <a:ext uri="{FF2B5EF4-FFF2-40B4-BE49-F238E27FC236}">
                  <a16:creationId xmlns:a16="http://schemas.microsoft.com/office/drawing/2014/main" id="{E2EE9A1C-704E-54B9-CCE0-7A923B1DA6D9}"/>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44" name="Straight Connector 1443">
              <a:extLst>
                <a:ext uri="{FF2B5EF4-FFF2-40B4-BE49-F238E27FC236}">
                  <a16:creationId xmlns:a16="http://schemas.microsoft.com/office/drawing/2014/main" id="{79D84E68-71D6-C0FE-0C62-083032421030}"/>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734CD7FC-4FDD-E8C8-B107-0117BB88E5A6}"/>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32E566A-B300-9103-ABED-62B2D59EBADA}"/>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243AF7F8-4676-BD3F-F69B-6B7F80F73669}"/>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7AD727A6-1497-36F5-4E5A-02B603CBECD8}"/>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F9313F54-19CA-5808-4F65-86D7FE5EA23E}"/>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9C9059F4-1E0C-8C72-AFC3-69F6BE51D9BF}"/>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81915A0E-FCA0-3ACC-DEDD-83E42794B71C}"/>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2" name="Rectangle 1451">
              <a:extLst>
                <a:ext uri="{FF2B5EF4-FFF2-40B4-BE49-F238E27FC236}">
                  <a16:creationId xmlns:a16="http://schemas.microsoft.com/office/drawing/2014/main" id="{C4F19176-84CC-0DA4-5AD9-A4A1A62E9BB4}"/>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3" name="Rectangle 1452">
              <a:extLst>
                <a:ext uri="{FF2B5EF4-FFF2-40B4-BE49-F238E27FC236}">
                  <a16:creationId xmlns:a16="http://schemas.microsoft.com/office/drawing/2014/main" id="{61267511-5E11-1385-ED86-00156E47794E}"/>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4" name="Oval 1453">
              <a:extLst>
                <a:ext uri="{FF2B5EF4-FFF2-40B4-BE49-F238E27FC236}">
                  <a16:creationId xmlns:a16="http://schemas.microsoft.com/office/drawing/2014/main" id="{7D4A257C-2FD8-877C-8304-1D496033E98F}"/>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55" name="Straight Connector 1454">
              <a:extLst>
                <a:ext uri="{FF2B5EF4-FFF2-40B4-BE49-F238E27FC236}">
                  <a16:creationId xmlns:a16="http://schemas.microsoft.com/office/drawing/2014/main" id="{DB0784E5-A024-4D13-8E3C-139541E4CF2A}"/>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7A6726D6-82DD-F04D-5135-53C69F80F836}"/>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8E47727D-6EDB-4877-4F95-382B522CAF05}"/>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288E45AC-0A61-C677-A1B7-324199B1A49B}"/>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6F210F53-E989-5E86-330B-D6025FE9930B}"/>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77D183D3-BE0A-D3CA-4E67-CE2AFD92873D}"/>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1" name="Rectangle 1460">
              <a:extLst>
                <a:ext uri="{FF2B5EF4-FFF2-40B4-BE49-F238E27FC236}">
                  <a16:creationId xmlns:a16="http://schemas.microsoft.com/office/drawing/2014/main" id="{49B3D183-95D7-C3C3-C70A-76318AE63963}"/>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2" name="Rectangle 1461">
              <a:extLst>
                <a:ext uri="{FF2B5EF4-FFF2-40B4-BE49-F238E27FC236}">
                  <a16:creationId xmlns:a16="http://schemas.microsoft.com/office/drawing/2014/main" id="{96CC1187-71EC-D2EA-E6CF-FB148DE5AE3B}"/>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3" name="Oval 1462">
              <a:extLst>
                <a:ext uri="{FF2B5EF4-FFF2-40B4-BE49-F238E27FC236}">
                  <a16:creationId xmlns:a16="http://schemas.microsoft.com/office/drawing/2014/main" id="{753CFBEB-B927-8F1B-D349-5F8E87DE2621}"/>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64" name="Straight Connector 1463">
              <a:extLst>
                <a:ext uri="{FF2B5EF4-FFF2-40B4-BE49-F238E27FC236}">
                  <a16:creationId xmlns:a16="http://schemas.microsoft.com/office/drawing/2014/main" id="{A0F2A2D1-7AF7-9FF6-887A-FFDB605D424C}"/>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B2F2617D-C13A-3A44-274A-32B74579C985}"/>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A6B4D558-DBEC-EC00-CF9C-77F077165BA6}"/>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585787C0-63E1-AC2E-09FD-667A3EECE12F}"/>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6E96B507-A834-598F-D17B-825BB413E971}"/>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C2CAFF0F-0D21-35D4-43FD-65C92589240A}"/>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36CBB4B0-812C-5EC9-10CD-228016FEB7C7}"/>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3CD6DF12-CB37-F9FC-6D4F-43A4CF786BBC}"/>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2" name="Rectangle 1471">
              <a:extLst>
                <a:ext uri="{FF2B5EF4-FFF2-40B4-BE49-F238E27FC236}">
                  <a16:creationId xmlns:a16="http://schemas.microsoft.com/office/drawing/2014/main" id="{16E39B62-9F8F-3C92-99A5-413C0ECA8F54}"/>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3" name="Rectangle 1472">
              <a:extLst>
                <a:ext uri="{FF2B5EF4-FFF2-40B4-BE49-F238E27FC236}">
                  <a16:creationId xmlns:a16="http://schemas.microsoft.com/office/drawing/2014/main" id="{F3BF8DBA-4E13-09EB-AAC8-0B14DA5426D9}"/>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4" name="Oval 1473">
              <a:extLst>
                <a:ext uri="{FF2B5EF4-FFF2-40B4-BE49-F238E27FC236}">
                  <a16:creationId xmlns:a16="http://schemas.microsoft.com/office/drawing/2014/main" id="{AB308915-82C8-F3E4-A791-C91FEE2A3FA6}"/>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75" name="Straight Connector 1474">
              <a:extLst>
                <a:ext uri="{FF2B5EF4-FFF2-40B4-BE49-F238E27FC236}">
                  <a16:creationId xmlns:a16="http://schemas.microsoft.com/office/drawing/2014/main" id="{C5A5B704-0863-9659-9474-3C7120292E7D}"/>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60EB6FE2-F0DD-894C-91E5-EF136BBFE8FB}"/>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76539F94-2AA3-ED28-B802-540B4E605779}"/>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084E562D-307E-274C-155C-21AE1C1245B1}"/>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D32AC1FF-1A79-7404-6032-5AC26ED9E8B2}"/>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22CF44E9-2568-ADBB-D458-B8F72D4388C2}"/>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1" name="Rectangle 1480">
              <a:extLst>
                <a:ext uri="{FF2B5EF4-FFF2-40B4-BE49-F238E27FC236}">
                  <a16:creationId xmlns:a16="http://schemas.microsoft.com/office/drawing/2014/main" id="{E97A466E-47C2-C19E-8D47-A38309D22F05}"/>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2" name="Rectangle 1481">
              <a:extLst>
                <a:ext uri="{FF2B5EF4-FFF2-40B4-BE49-F238E27FC236}">
                  <a16:creationId xmlns:a16="http://schemas.microsoft.com/office/drawing/2014/main" id="{0B485D9F-9A7A-B865-4DE3-E0506E959E64}"/>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3" name="Oval 1482">
              <a:extLst>
                <a:ext uri="{FF2B5EF4-FFF2-40B4-BE49-F238E27FC236}">
                  <a16:creationId xmlns:a16="http://schemas.microsoft.com/office/drawing/2014/main" id="{80C3125D-9F8B-38CF-F1E9-E2EE82A16D0E}"/>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84" name="Straight Connector 1483">
              <a:extLst>
                <a:ext uri="{FF2B5EF4-FFF2-40B4-BE49-F238E27FC236}">
                  <a16:creationId xmlns:a16="http://schemas.microsoft.com/office/drawing/2014/main" id="{1DAD1D64-71B3-A29F-4BE6-E766C21AE648}"/>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8FD1E0A4-12E9-5FA0-D142-10F22DBC0817}"/>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C2CB9C14-A76A-7376-8660-D73C09DF3C3F}"/>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F3B17567-C53B-F1CF-1988-F501AD29809B}"/>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27F2DA79-83C9-9DD8-1022-5B934C49534D}"/>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A5B53728-D018-7913-1CBF-A7350D761C0C}"/>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7A2CF9E0-9D66-6978-E459-9A6EC67C4501}"/>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4273E682-55D0-1361-15A1-C93A663D49AC}"/>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2" name="Rectangle 1491">
              <a:extLst>
                <a:ext uri="{FF2B5EF4-FFF2-40B4-BE49-F238E27FC236}">
                  <a16:creationId xmlns:a16="http://schemas.microsoft.com/office/drawing/2014/main" id="{805F7D76-B754-6198-80D6-0F803167123E}"/>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3" name="Rectangle 1492">
              <a:extLst>
                <a:ext uri="{FF2B5EF4-FFF2-40B4-BE49-F238E27FC236}">
                  <a16:creationId xmlns:a16="http://schemas.microsoft.com/office/drawing/2014/main" id="{434D49AF-73D0-1654-CF53-7E50119B4560}"/>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4" name="Oval 1493">
              <a:extLst>
                <a:ext uri="{FF2B5EF4-FFF2-40B4-BE49-F238E27FC236}">
                  <a16:creationId xmlns:a16="http://schemas.microsoft.com/office/drawing/2014/main" id="{668C70F4-D880-5230-0082-81BFC6F30CB9}"/>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95" name="Straight Connector 1494">
              <a:extLst>
                <a:ext uri="{FF2B5EF4-FFF2-40B4-BE49-F238E27FC236}">
                  <a16:creationId xmlns:a16="http://schemas.microsoft.com/office/drawing/2014/main" id="{FE96C5CB-4BB4-070C-3574-A9ED2B4B4996}"/>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481E7240-1130-696E-05CF-42810A05B729}"/>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B6BF5071-7BCB-26A6-E42D-68FB94D1E0DF}"/>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5A0D70FB-5670-BF53-3305-90FCF1676A1E}"/>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932022CF-D6F2-68CE-7622-B05AE3176357}"/>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D7D1E1B1-D64D-C0E7-39EB-763739458243}"/>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1" name="Rectangle 1500">
              <a:extLst>
                <a:ext uri="{FF2B5EF4-FFF2-40B4-BE49-F238E27FC236}">
                  <a16:creationId xmlns:a16="http://schemas.microsoft.com/office/drawing/2014/main" id="{076E13C0-9D27-211E-C765-1437BE282257}"/>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2" name="Rectangle 1501">
              <a:extLst>
                <a:ext uri="{FF2B5EF4-FFF2-40B4-BE49-F238E27FC236}">
                  <a16:creationId xmlns:a16="http://schemas.microsoft.com/office/drawing/2014/main" id="{59143FC3-1264-AAA7-03AC-2DBFFECC8CB3}"/>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3" name="Oval 1502">
              <a:extLst>
                <a:ext uri="{FF2B5EF4-FFF2-40B4-BE49-F238E27FC236}">
                  <a16:creationId xmlns:a16="http://schemas.microsoft.com/office/drawing/2014/main" id="{F414B427-A011-8B03-94CD-B7230D7FCD18}"/>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04" name="Straight Connector 1503">
              <a:extLst>
                <a:ext uri="{FF2B5EF4-FFF2-40B4-BE49-F238E27FC236}">
                  <a16:creationId xmlns:a16="http://schemas.microsoft.com/office/drawing/2014/main" id="{FA73FD8C-F710-5EC2-D35D-6D8A9251E09B}"/>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02904E4B-0862-8D90-3529-FBFCD127B61D}"/>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B322EBF8-48E7-E23B-C4FB-0F41689CFA86}"/>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0B433A43-73CB-2E4B-787D-44D4127F30FE}"/>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F833E61B-CE24-D276-FA90-06422E6EEDCF}"/>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3F658348-D1DC-9167-A7C4-E77E88CF9C8C}"/>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1BA38261-46C0-7E20-7727-6462CC60A78F}"/>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B2D8C5D2-05C5-5180-AEF3-1C2CF7823A79}"/>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2" name="Rectangle 1511">
              <a:extLst>
                <a:ext uri="{FF2B5EF4-FFF2-40B4-BE49-F238E27FC236}">
                  <a16:creationId xmlns:a16="http://schemas.microsoft.com/office/drawing/2014/main" id="{532A61A5-3D21-BD8A-F6F3-E2E3F0E5579E}"/>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3" name="Rectangle 1512">
              <a:extLst>
                <a:ext uri="{FF2B5EF4-FFF2-40B4-BE49-F238E27FC236}">
                  <a16:creationId xmlns:a16="http://schemas.microsoft.com/office/drawing/2014/main" id="{72EA15D5-FCE2-5D0D-4C7A-D99F47389E10}"/>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4" name="Oval 1513">
              <a:extLst>
                <a:ext uri="{FF2B5EF4-FFF2-40B4-BE49-F238E27FC236}">
                  <a16:creationId xmlns:a16="http://schemas.microsoft.com/office/drawing/2014/main" id="{181C59D8-C76B-E68C-F590-2BF0206A1BF7}"/>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15" name="Straight Connector 1514">
              <a:extLst>
                <a:ext uri="{FF2B5EF4-FFF2-40B4-BE49-F238E27FC236}">
                  <a16:creationId xmlns:a16="http://schemas.microsoft.com/office/drawing/2014/main" id="{BF7F7CEE-3C08-F482-C1DA-94CF7FE03D98}"/>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78D2D7E0-0742-4DEA-9357-905DEEBCDDCC}"/>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D5863ED1-CEC9-5729-05D6-D27833ACD027}"/>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531E97E1-2392-040D-3562-4748D1E52E67}"/>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C1CD5ADC-288A-4A3A-FB12-57A5A3BF0CA1}"/>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4E7EC612-4807-8F63-6B0C-4EBECCCB4F26}"/>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1" name="Rectangle 1520">
              <a:extLst>
                <a:ext uri="{FF2B5EF4-FFF2-40B4-BE49-F238E27FC236}">
                  <a16:creationId xmlns:a16="http://schemas.microsoft.com/office/drawing/2014/main" id="{B1493758-B479-51FB-48BD-AC79FBD7499B}"/>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2" name="Rectangle 1521">
              <a:extLst>
                <a:ext uri="{FF2B5EF4-FFF2-40B4-BE49-F238E27FC236}">
                  <a16:creationId xmlns:a16="http://schemas.microsoft.com/office/drawing/2014/main" id="{DD11F780-FC99-864E-8923-F7C078DC2ECD}"/>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3" name="Oval 1522">
              <a:extLst>
                <a:ext uri="{FF2B5EF4-FFF2-40B4-BE49-F238E27FC236}">
                  <a16:creationId xmlns:a16="http://schemas.microsoft.com/office/drawing/2014/main" id="{9FD105AB-7538-D1A7-DFA9-AF2C48CF759D}"/>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24" name="Straight Connector 1523">
              <a:extLst>
                <a:ext uri="{FF2B5EF4-FFF2-40B4-BE49-F238E27FC236}">
                  <a16:creationId xmlns:a16="http://schemas.microsoft.com/office/drawing/2014/main" id="{E9741CA4-85AC-5859-84AF-FBF2C4A48A2B}"/>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9175A624-41AE-A535-640E-E9B07CFFE9B6}"/>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3C585B3A-6665-4A92-3669-DA81DEA9E23C}"/>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34856955-1237-5F9E-6BD3-8B70CEB5F6BD}"/>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8E57705-BA58-55FD-6580-44A140D1F5B0}"/>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DA96B5C9-062C-84C5-6B4F-1171395527C2}"/>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0154F505-A9BB-3DC0-20E6-2B9C2DDDA029}"/>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849B8199-2D12-89DA-024F-2BF4B65399C8}"/>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2" name="Rectangle 1531">
              <a:extLst>
                <a:ext uri="{FF2B5EF4-FFF2-40B4-BE49-F238E27FC236}">
                  <a16:creationId xmlns:a16="http://schemas.microsoft.com/office/drawing/2014/main" id="{539F07FD-792D-47A4-65EA-957939436D5B}"/>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3" name="Rectangle 1532">
              <a:extLst>
                <a:ext uri="{FF2B5EF4-FFF2-40B4-BE49-F238E27FC236}">
                  <a16:creationId xmlns:a16="http://schemas.microsoft.com/office/drawing/2014/main" id="{DFD61297-6A3B-227E-BC1F-2B2E742958DC}"/>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4" name="Oval 1533">
              <a:extLst>
                <a:ext uri="{FF2B5EF4-FFF2-40B4-BE49-F238E27FC236}">
                  <a16:creationId xmlns:a16="http://schemas.microsoft.com/office/drawing/2014/main" id="{B0E27DB3-7449-1EC9-8F5C-6110020F02B3}"/>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35" name="Straight Connector 1534">
              <a:extLst>
                <a:ext uri="{FF2B5EF4-FFF2-40B4-BE49-F238E27FC236}">
                  <a16:creationId xmlns:a16="http://schemas.microsoft.com/office/drawing/2014/main" id="{79D048A9-B7FA-A703-B273-C2FBFFCA07C8}"/>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1E547F51-665A-DBF7-2632-EA3D07E8B004}"/>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38DE7EFC-0C68-FEB3-9B57-324787E5241D}"/>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3C2122DC-0BCE-5B82-0B82-771F22D20B14}"/>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35EE255A-CC49-50B6-7140-0EF33FF7F36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97C83C57-64BA-F072-D106-F3E11AB56D83}"/>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1" name="Rectangle 1540">
              <a:extLst>
                <a:ext uri="{FF2B5EF4-FFF2-40B4-BE49-F238E27FC236}">
                  <a16:creationId xmlns:a16="http://schemas.microsoft.com/office/drawing/2014/main" id="{10ABF5D0-857E-E699-7AAE-6D4E1D3196F2}"/>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2" name="Rectangle 1541">
              <a:extLst>
                <a:ext uri="{FF2B5EF4-FFF2-40B4-BE49-F238E27FC236}">
                  <a16:creationId xmlns:a16="http://schemas.microsoft.com/office/drawing/2014/main" id="{E95EAD85-8A52-583D-5576-72551C766233}"/>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3" name="Oval 1542">
              <a:extLst>
                <a:ext uri="{FF2B5EF4-FFF2-40B4-BE49-F238E27FC236}">
                  <a16:creationId xmlns:a16="http://schemas.microsoft.com/office/drawing/2014/main" id="{94B8CD01-4D00-A869-6440-7C35A68C613A}"/>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44" name="Straight Connector 1543">
              <a:extLst>
                <a:ext uri="{FF2B5EF4-FFF2-40B4-BE49-F238E27FC236}">
                  <a16:creationId xmlns:a16="http://schemas.microsoft.com/office/drawing/2014/main" id="{9F696007-FBD6-4A3A-5B71-ED40D6B57894}"/>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0014C18E-0BC8-1719-7727-E2BC3D24A60C}"/>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8CAA9B22-1787-06B0-796A-D434C356A56B}"/>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3B40B9BF-6490-C08D-EC67-4E78A70D1AC6}"/>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D434D8EA-8F9E-9728-BE2A-0AD1463A8B5D}"/>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DB51652A-D973-AE27-9929-BC724BF19D82}"/>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AFE151CB-B3FA-3604-1049-C398CC5AAD03}"/>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85510C57-9AA6-4DB2-8B56-D791BB288D8A}"/>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2" name="Rectangle 1551">
              <a:extLst>
                <a:ext uri="{FF2B5EF4-FFF2-40B4-BE49-F238E27FC236}">
                  <a16:creationId xmlns:a16="http://schemas.microsoft.com/office/drawing/2014/main" id="{09DA02CE-4555-13AB-D1E6-34D27A5A3CE7}"/>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3" name="Rectangle 1552">
              <a:extLst>
                <a:ext uri="{FF2B5EF4-FFF2-40B4-BE49-F238E27FC236}">
                  <a16:creationId xmlns:a16="http://schemas.microsoft.com/office/drawing/2014/main" id="{493542FD-0E37-D199-4B20-ADBE6EB0148F}"/>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4" name="Oval 1553">
              <a:extLst>
                <a:ext uri="{FF2B5EF4-FFF2-40B4-BE49-F238E27FC236}">
                  <a16:creationId xmlns:a16="http://schemas.microsoft.com/office/drawing/2014/main" id="{282CB223-6C11-C8D0-8D4D-2ACC8B929E1C}"/>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55" name="Straight Connector 1554">
              <a:extLst>
                <a:ext uri="{FF2B5EF4-FFF2-40B4-BE49-F238E27FC236}">
                  <a16:creationId xmlns:a16="http://schemas.microsoft.com/office/drawing/2014/main" id="{5936F3B1-C171-12F1-AF5B-08A7712C88E6}"/>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0E3E81FA-F66E-1158-5696-299C48C5B31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7B35914D-A6C7-7AD6-5C8B-99EF5315BB2D}"/>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179B4246-9B3F-2CD6-27A0-00EF762107D6}"/>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18097A22-DD38-110A-7F06-3E92A3F05553}"/>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8686793C-B2F0-B91B-F98A-6C7C7BDF6BB1}"/>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1" name="Rectangle 1560">
              <a:extLst>
                <a:ext uri="{FF2B5EF4-FFF2-40B4-BE49-F238E27FC236}">
                  <a16:creationId xmlns:a16="http://schemas.microsoft.com/office/drawing/2014/main" id="{9A1DCBDE-3370-C739-98BD-3855AC36A929}"/>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2" name="Rectangle 1561">
              <a:extLst>
                <a:ext uri="{FF2B5EF4-FFF2-40B4-BE49-F238E27FC236}">
                  <a16:creationId xmlns:a16="http://schemas.microsoft.com/office/drawing/2014/main" id="{B60EC1F0-974F-F648-943A-D2B40753A6F9}"/>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3" name="Oval 1562">
              <a:extLst>
                <a:ext uri="{FF2B5EF4-FFF2-40B4-BE49-F238E27FC236}">
                  <a16:creationId xmlns:a16="http://schemas.microsoft.com/office/drawing/2014/main" id="{2F89A6B7-E84E-8C2D-9680-060167352B3C}"/>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64" name="Straight Connector 1563">
              <a:extLst>
                <a:ext uri="{FF2B5EF4-FFF2-40B4-BE49-F238E27FC236}">
                  <a16:creationId xmlns:a16="http://schemas.microsoft.com/office/drawing/2014/main" id="{4FF2445F-A574-1D8C-F120-1910F057724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1CB7A924-8BCB-0B23-2A44-0B87730BD781}"/>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A26F696D-4902-8BAA-12E4-0DC568E151FC}"/>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0AB26D64-F29D-083A-E365-3E3D8DC1F334}"/>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D76668D7-F44A-5A79-0B7D-015CBB286DE8}"/>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A1D9EE46-A6A6-07C5-0730-6FC862D09A4D}"/>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BBA6D74E-68A2-1A5C-4B4B-AF57607AAB70}"/>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9EC1D3C3-1A49-2C1A-3855-F00E93A302F6}"/>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2" name="Rectangle 1571">
              <a:extLst>
                <a:ext uri="{FF2B5EF4-FFF2-40B4-BE49-F238E27FC236}">
                  <a16:creationId xmlns:a16="http://schemas.microsoft.com/office/drawing/2014/main" id="{2D29F065-BE48-3237-71F2-7DAB6ADB8110}"/>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3" name="Rectangle 1572">
              <a:extLst>
                <a:ext uri="{FF2B5EF4-FFF2-40B4-BE49-F238E27FC236}">
                  <a16:creationId xmlns:a16="http://schemas.microsoft.com/office/drawing/2014/main" id="{6BBBF01B-7E0F-8BCE-E51F-AC6D4F6FC7F1}"/>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4" name="Oval 1573">
              <a:extLst>
                <a:ext uri="{FF2B5EF4-FFF2-40B4-BE49-F238E27FC236}">
                  <a16:creationId xmlns:a16="http://schemas.microsoft.com/office/drawing/2014/main" id="{D5996106-8C3B-0153-2D3F-5BBDE5892DF7}"/>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5" name="Straight Connector 1574">
              <a:extLst>
                <a:ext uri="{FF2B5EF4-FFF2-40B4-BE49-F238E27FC236}">
                  <a16:creationId xmlns:a16="http://schemas.microsoft.com/office/drawing/2014/main" id="{445D5A8D-37D6-A70A-B9DD-72C18C00F72F}"/>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B23CE66C-3ACE-07A9-9AF9-BD7020FCFB07}"/>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166FB0C2-FD94-ECBD-7CE0-D486A4F76B32}"/>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78F341DA-B504-4503-11A0-4AE0F41C5ADD}"/>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98D7A486-1E7A-7004-D516-3555532805F1}"/>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E0F78974-403F-AF0C-D83F-7D51A84C27EE}"/>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1" name="Rectangle 1580">
              <a:extLst>
                <a:ext uri="{FF2B5EF4-FFF2-40B4-BE49-F238E27FC236}">
                  <a16:creationId xmlns:a16="http://schemas.microsoft.com/office/drawing/2014/main" id="{65D4EB5E-2104-76A0-C497-2EE86D5C8B78}"/>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2" name="Rectangle 1581">
              <a:extLst>
                <a:ext uri="{FF2B5EF4-FFF2-40B4-BE49-F238E27FC236}">
                  <a16:creationId xmlns:a16="http://schemas.microsoft.com/office/drawing/2014/main" id="{A9F7E67F-9242-7AFC-58AF-53019E4243D0}"/>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3" name="Oval 1582">
              <a:extLst>
                <a:ext uri="{FF2B5EF4-FFF2-40B4-BE49-F238E27FC236}">
                  <a16:creationId xmlns:a16="http://schemas.microsoft.com/office/drawing/2014/main" id="{84A8676C-1E3C-416D-FEFC-B8E21A76CD4F}"/>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84" name="Straight Connector 1583">
              <a:extLst>
                <a:ext uri="{FF2B5EF4-FFF2-40B4-BE49-F238E27FC236}">
                  <a16:creationId xmlns:a16="http://schemas.microsoft.com/office/drawing/2014/main" id="{50F4494B-9D02-7739-8D97-55F589365CCC}"/>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3054BB5C-E449-FFBE-5669-2410D337B71D}"/>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260F6883-8586-2324-30DF-16CAC524C3A3}"/>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ED926E33-ACC7-6DE7-542B-A095BBC0D92B}"/>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E4CFDAF2-B4A6-04E9-496F-27A34DAFBD98}"/>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087935F9-D097-37B5-EBF9-3B5D9A609B40}"/>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3549C082-F782-94B0-878C-2B70365E0BA4}"/>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2" name="Rectangle 1591">
              <a:extLst>
                <a:ext uri="{FF2B5EF4-FFF2-40B4-BE49-F238E27FC236}">
                  <a16:creationId xmlns:a16="http://schemas.microsoft.com/office/drawing/2014/main" id="{2CB4C605-A14F-708E-2C55-E9D1CBCEFEBE}"/>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3" name="Rectangle 1592">
              <a:extLst>
                <a:ext uri="{FF2B5EF4-FFF2-40B4-BE49-F238E27FC236}">
                  <a16:creationId xmlns:a16="http://schemas.microsoft.com/office/drawing/2014/main" id="{8B2EED71-6D6A-549C-9440-58E2BE4DC7DE}"/>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4" name="Oval 1593">
              <a:extLst>
                <a:ext uri="{FF2B5EF4-FFF2-40B4-BE49-F238E27FC236}">
                  <a16:creationId xmlns:a16="http://schemas.microsoft.com/office/drawing/2014/main" id="{5AB2FF3C-349A-9661-0AA3-BA7E29D2C95A}"/>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09" name="Straight Connector 1608">
              <a:extLst>
                <a:ext uri="{FF2B5EF4-FFF2-40B4-BE49-F238E27FC236}">
                  <a16:creationId xmlns:a16="http://schemas.microsoft.com/office/drawing/2014/main" id="{A3DF72D0-B77D-9535-8D55-003C5B418C2F}"/>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158E83CE-64F5-171E-1F82-267D722E4766}"/>
              </a:ext>
            </a:extLst>
          </p:cNvPr>
          <p:cNvSpPr txBox="1">
            <a:spLocks noGrp="1"/>
          </p:cNvSpPr>
          <p:nvPr>
            <p:ph type="title" idx="4294967295"/>
          </p:nvPr>
        </p:nvSpPr>
        <p:spPr>
          <a:xfrm>
            <a:off x="111738" y="361947"/>
            <a:ext cx="11968523"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19B"/>
                </a:solidFill>
                <a:effectLst/>
                <a:uLnTx/>
                <a:uFillTx/>
                <a:latin typeface="+mn-lt"/>
                <a:ea typeface="+mn-ea"/>
                <a:cs typeface="+mn-cs"/>
              </a:rPr>
              <a:t>4 KEY TERMS TO KNOW</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519B"/>
                </a:solidFill>
                <a:effectLst/>
                <a:uLnTx/>
                <a:uFillTx/>
                <a:latin typeface="+mn-lt"/>
                <a:ea typeface="+mn-ea"/>
                <a:cs typeface="+mn-cs"/>
              </a:rPr>
              <a:t>American Indian/Alaska Native (AI/AN) Health Equity Basics </a:t>
            </a:r>
          </a:p>
        </p:txBody>
      </p:sp>
      <p:sp>
        <p:nvSpPr>
          <p:cNvPr id="4" name="Rounded Rectangle 3">
            <a:extLst>
              <a:ext uri="{FF2B5EF4-FFF2-40B4-BE49-F238E27FC236}">
                <a16:creationId xmlns:a16="http://schemas.microsoft.com/office/drawing/2014/main" id="{32E7BC3F-A8A8-8FD5-3DC9-F6DD7FB2D897}"/>
              </a:ext>
              <a:ext uri="{C183D7F6-B498-43B3-948B-1728B52AA6E4}">
                <adec:decorative xmlns:adec="http://schemas.microsoft.com/office/drawing/2017/decorative" val="1"/>
              </a:ext>
            </a:extLst>
          </p:cNvPr>
          <p:cNvSpPr/>
          <p:nvPr/>
        </p:nvSpPr>
        <p:spPr>
          <a:xfrm>
            <a:off x="493025" y="1436374"/>
            <a:ext cx="5384862" cy="1567049"/>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1C4E9D"/>
              </a:solidFill>
            </a:endParaRPr>
          </a:p>
        </p:txBody>
      </p:sp>
      <p:sp>
        <p:nvSpPr>
          <p:cNvPr id="12" name="TextBox 11">
            <a:extLst>
              <a:ext uri="{FF2B5EF4-FFF2-40B4-BE49-F238E27FC236}">
                <a16:creationId xmlns:a16="http://schemas.microsoft.com/office/drawing/2014/main" id="{D11EE645-FDE4-36D9-441F-F22E637AAAEC}"/>
              </a:ext>
              <a:ext uri="{C183D7F6-B498-43B3-948B-1728B52AA6E4}">
                <adec:decorative xmlns:adec="http://schemas.microsoft.com/office/drawing/2017/decorative" val="1"/>
              </a:ext>
            </a:extLst>
          </p:cNvPr>
          <p:cNvSpPr txBox="1"/>
          <p:nvPr/>
        </p:nvSpPr>
        <p:spPr>
          <a:xfrm>
            <a:off x="264427" y="1262828"/>
            <a:ext cx="3438144" cy="369332"/>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endParaRPr lang="en-US" b="1" dirty="0">
              <a:solidFill>
                <a:schemeClr val="bg1"/>
              </a:solidFill>
            </a:endParaRPr>
          </a:p>
        </p:txBody>
      </p:sp>
      <p:sp>
        <p:nvSpPr>
          <p:cNvPr id="13" name="TextBox 12">
            <a:extLst>
              <a:ext uri="{FF2B5EF4-FFF2-40B4-BE49-F238E27FC236}">
                <a16:creationId xmlns:a16="http://schemas.microsoft.com/office/drawing/2014/main" id="{CFBB2778-0125-9A23-C6A5-A8A7BA53CE18}"/>
              </a:ext>
            </a:extLst>
          </p:cNvPr>
          <p:cNvSpPr txBox="1"/>
          <p:nvPr/>
        </p:nvSpPr>
        <p:spPr>
          <a:xfrm>
            <a:off x="264427" y="1262828"/>
            <a:ext cx="3438144" cy="369332"/>
          </a:xfrm>
          <a:prstGeom prst="rect">
            <a:avLst/>
          </a:prstGeom>
          <a:noFill/>
        </p:spPr>
        <p:txBody>
          <a:bodyPr wrap="square">
            <a:spAutoFit/>
          </a:bodyPr>
          <a:lstStyle/>
          <a:p>
            <a:r>
              <a:rPr lang="en-US" b="1" dirty="0">
                <a:solidFill>
                  <a:schemeClr val="bg1"/>
                </a:solidFill>
              </a:rPr>
              <a:t>01   |   Tribal Sovereignty</a:t>
            </a:r>
          </a:p>
        </p:txBody>
      </p:sp>
      <p:sp>
        <p:nvSpPr>
          <p:cNvPr id="18" name="TextBox 17">
            <a:extLst>
              <a:ext uri="{FF2B5EF4-FFF2-40B4-BE49-F238E27FC236}">
                <a16:creationId xmlns:a16="http://schemas.microsoft.com/office/drawing/2014/main" id="{19EBB770-EBBA-A1B5-06F8-CA763F37EBDE}"/>
              </a:ext>
            </a:extLst>
          </p:cNvPr>
          <p:cNvSpPr txBox="1"/>
          <p:nvPr/>
        </p:nvSpPr>
        <p:spPr>
          <a:xfrm>
            <a:off x="537400" y="1629638"/>
            <a:ext cx="5281627" cy="1384995"/>
          </a:xfrm>
          <a:prstGeom prst="rect">
            <a:avLst/>
          </a:prstGeom>
          <a:noFill/>
        </p:spPr>
        <p:txBody>
          <a:bodyPr wrap="square" rtlCol="0">
            <a:spAutoFit/>
          </a:bodyPr>
          <a:lstStyle/>
          <a:p>
            <a:r>
              <a:rPr lang="en-US" sz="1400" i="0" dirty="0">
                <a:solidFill>
                  <a:srgbClr val="000000"/>
                </a:solidFill>
                <a:effectLst/>
                <a:hlinkClick r:id="rId3"/>
              </a:rPr>
              <a:t>Tribal sovereignty</a:t>
            </a:r>
            <a:r>
              <a:rPr lang="en-US" sz="1400" i="0" dirty="0">
                <a:solidFill>
                  <a:srgbClr val="000000"/>
                </a:solidFill>
                <a:effectLst/>
              </a:rPr>
              <a:t> is </a:t>
            </a:r>
            <a:r>
              <a:rPr lang="en-US" sz="1400" b="1" i="0" dirty="0">
                <a:solidFill>
                  <a:srgbClr val="000000"/>
                </a:solidFill>
                <a:effectLst/>
              </a:rPr>
              <a:t>the right of each federally recognized Tribe to govern the citizens of its nation, exercise jurisdiction over the Tribe’s territory, and to exercise other governmental powers</a:t>
            </a:r>
            <a:r>
              <a:rPr lang="en-US" sz="1400" b="0" i="0" dirty="0">
                <a:effectLst/>
              </a:rPr>
              <a:t>. </a:t>
            </a:r>
            <a:r>
              <a:rPr lang="en-US" sz="1400" dirty="0">
                <a:effectLst/>
                <a:hlinkClick r:id="rId4"/>
              </a:rPr>
              <a:t>The protected political status of Tribes and its Tribal members</a:t>
            </a:r>
            <a:r>
              <a:rPr lang="en-US" sz="1400" dirty="0">
                <a:effectLst/>
              </a:rPr>
              <a:t> is recognized in treaties, the Constitution, Supreme Court cases, executive orders, and other federal policies and regulations. </a:t>
            </a:r>
          </a:p>
        </p:txBody>
      </p:sp>
      <p:sp>
        <p:nvSpPr>
          <p:cNvPr id="6" name="Rounded Rectangle 5">
            <a:extLst>
              <a:ext uri="{FF2B5EF4-FFF2-40B4-BE49-F238E27FC236}">
                <a16:creationId xmlns:a16="http://schemas.microsoft.com/office/drawing/2014/main" id="{B1C421B8-B0FC-83B5-C20E-BBAD70CACB86}"/>
              </a:ext>
              <a:ext uri="{C183D7F6-B498-43B3-948B-1728B52AA6E4}">
                <adec:decorative xmlns:adec="http://schemas.microsoft.com/office/drawing/2017/decorative" val="1"/>
              </a:ext>
            </a:extLst>
          </p:cNvPr>
          <p:cNvSpPr/>
          <p:nvPr/>
        </p:nvSpPr>
        <p:spPr>
          <a:xfrm>
            <a:off x="6500141" y="1438503"/>
            <a:ext cx="5384862" cy="1771849"/>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rgbClr val="1C4E9D"/>
              </a:solidFill>
            </a:endParaRPr>
          </a:p>
        </p:txBody>
      </p:sp>
      <p:sp>
        <p:nvSpPr>
          <p:cNvPr id="14" name="TextBox 13">
            <a:extLst>
              <a:ext uri="{FF2B5EF4-FFF2-40B4-BE49-F238E27FC236}">
                <a16:creationId xmlns:a16="http://schemas.microsoft.com/office/drawing/2014/main" id="{F85E4A30-84EC-304A-5DA6-2BA1EECA38A3}"/>
              </a:ext>
              <a:ext uri="{C183D7F6-B498-43B3-948B-1728B52AA6E4}">
                <adec:decorative xmlns:adec="http://schemas.microsoft.com/office/drawing/2017/decorative" val="1"/>
              </a:ext>
            </a:extLst>
          </p:cNvPr>
          <p:cNvSpPr txBox="1"/>
          <p:nvPr/>
        </p:nvSpPr>
        <p:spPr>
          <a:xfrm>
            <a:off x="6149422" y="1262828"/>
            <a:ext cx="3438144" cy="369332"/>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endParaRPr lang="en-US" b="1" dirty="0">
              <a:solidFill>
                <a:schemeClr val="bg1"/>
              </a:solidFill>
            </a:endParaRPr>
          </a:p>
        </p:txBody>
      </p:sp>
      <p:sp>
        <p:nvSpPr>
          <p:cNvPr id="15" name="TextBox 14">
            <a:extLst>
              <a:ext uri="{FF2B5EF4-FFF2-40B4-BE49-F238E27FC236}">
                <a16:creationId xmlns:a16="http://schemas.microsoft.com/office/drawing/2014/main" id="{FE288303-707D-CCB4-4A66-B5EF0912ECB0}"/>
              </a:ext>
            </a:extLst>
          </p:cNvPr>
          <p:cNvSpPr txBox="1"/>
          <p:nvPr/>
        </p:nvSpPr>
        <p:spPr>
          <a:xfrm>
            <a:off x="6149422" y="1262828"/>
            <a:ext cx="3438144" cy="369332"/>
          </a:xfrm>
          <a:prstGeom prst="rect">
            <a:avLst/>
          </a:prstGeom>
          <a:noFill/>
        </p:spPr>
        <p:txBody>
          <a:bodyPr wrap="square">
            <a:spAutoFit/>
          </a:bodyPr>
          <a:lstStyle/>
          <a:p>
            <a:r>
              <a:rPr lang="en-US" b="1" dirty="0">
                <a:solidFill>
                  <a:schemeClr val="bg1"/>
                </a:solidFill>
              </a:rPr>
              <a:t>02   |   Self-Determination</a:t>
            </a:r>
          </a:p>
        </p:txBody>
      </p:sp>
      <p:sp>
        <p:nvSpPr>
          <p:cNvPr id="31" name="TextBox 30">
            <a:extLst>
              <a:ext uri="{FF2B5EF4-FFF2-40B4-BE49-F238E27FC236}">
                <a16:creationId xmlns:a16="http://schemas.microsoft.com/office/drawing/2014/main" id="{C645FE3A-D0BF-6853-1159-2F0FA04DCB8D}"/>
              </a:ext>
            </a:extLst>
          </p:cNvPr>
          <p:cNvSpPr txBox="1"/>
          <p:nvPr/>
        </p:nvSpPr>
        <p:spPr>
          <a:xfrm>
            <a:off x="6592171" y="1630128"/>
            <a:ext cx="5384526" cy="1600438"/>
          </a:xfrm>
          <a:prstGeom prst="rect">
            <a:avLst/>
          </a:prstGeom>
          <a:noFill/>
        </p:spPr>
        <p:txBody>
          <a:bodyPr wrap="square" rtlCol="0">
            <a:spAutoFit/>
          </a:bodyPr>
          <a:lstStyle/>
          <a:p>
            <a:r>
              <a:rPr lang="en-US" sz="1400" i="0" dirty="0">
                <a:solidFill>
                  <a:srgbClr val="000000"/>
                </a:solidFill>
                <a:effectLst/>
              </a:rPr>
              <a:t>Self-Determination is </a:t>
            </a:r>
            <a:r>
              <a:rPr lang="en-US" sz="1400" b="1" i="0" dirty="0">
                <a:solidFill>
                  <a:srgbClr val="000000"/>
                </a:solidFill>
                <a:effectLst/>
              </a:rPr>
              <a:t>the right of Tribes to </a:t>
            </a:r>
            <a:r>
              <a:rPr lang="en-US" sz="1400" b="1" i="0" dirty="0">
                <a:effectLst/>
              </a:rPr>
              <a:t>assume responsibility for programs and services </a:t>
            </a:r>
            <a:r>
              <a:rPr lang="en-US" sz="1400" i="0" dirty="0">
                <a:effectLst/>
              </a:rPr>
              <a:t>that the federal government would otherwise provide on behalf of its Tribal members, (e.g., contracting with the Indian Health Service for operation of a hospital or health center</a:t>
            </a:r>
            <a:r>
              <a:rPr lang="en-US" sz="1400" dirty="0"/>
              <a:t>) under the </a:t>
            </a:r>
            <a:r>
              <a:rPr lang="en-US" sz="1400" b="0" i="0" dirty="0">
                <a:solidFill>
                  <a:srgbClr val="00529B"/>
                </a:solidFill>
                <a:effectLst/>
                <a:hlinkClick r:id="rId5"/>
              </a:rPr>
              <a:t>Indian Self-Determination and Education Assistance Act</a:t>
            </a:r>
            <a:r>
              <a:rPr lang="en-US" sz="1400" b="0" i="0" dirty="0">
                <a:solidFill>
                  <a:srgbClr val="000000"/>
                </a:solidFill>
                <a:effectLst/>
              </a:rPr>
              <a:t> (ISDEAA) of 1975, enacted by </a:t>
            </a:r>
            <a:r>
              <a:rPr lang="en-US" sz="1400" b="0" i="0" dirty="0">
                <a:solidFill>
                  <a:srgbClr val="000000"/>
                </a:solidFill>
                <a:effectLst/>
                <a:hlinkClick r:id="rId6"/>
              </a:rPr>
              <a:t>Public Law 93-638</a:t>
            </a:r>
            <a:r>
              <a:rPr lang="en-US" sz="1400" b="0" i="0" dirty="0">
                <a:solidFill>
                  <a:srgbClr val="000000"/>
                </a:solidFill>
                <a:effectLst/>
              </a:rPr>
              <a:t>. Tribes and Tribal organizations that operate under ISDEAA are often referred to as “638” Tribes. </a:t>
            </a:r>
          </a:p>
        </p:txBody>
      </p:sp>
      <p:sp>
        <p:nvSpPr>
          <p:cNvPr id="2" name="Rounded Rectangle 1">
            <a:extLst>
              <a:ext uri="{FF2B5EF4-FFF2-40B4-BE49-F238E27FC236}">
                <a16:creationId xmlns:a16="http://schemas.microsoft.com/office/drawing/2014/main" id="{B91D1CA4-52E3-3475-1500-C8249021F9F4}"/>
              </a:ext>
              <a:ext uri="{C183D7F6-B498-43B3-948B-1728B52AA6E4}">
                <adec:decorative xmlns:adec="http://schemas.microsoft.com/office/drawing/2017/decorative" val="1"/>
              </a:ext>
            </a:extLst>
          </p:cNvPr>
          <p:cNvSpPr/>
          <p:nvPr/>
        </p:nvSpPr>
        <p:spPr>
          <a:xfrm>
            <a:off x="485783" y="3501768"/>
            <a:ext cx="5384862" cy="1451747"/>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b="1" dirty="0">
              <a:solidFill>
                <a:srgbClr val="1C4E9D"/>
              </a:solidFill>
            </a:endParaRPr>
          </a:p>
        </p:txBody>
      </p:sp>
      <p:sp>
        <p:nvSpPr>
          <p:cNvPr id="16" name="TextBox 15">
            <a:extLst>
              <a:ext uri="{FF2B5EF4-FFF2-40B4-BE49-F238E27FC236}">
                <a16:creationId xmlns:a16="http://schemas.microsoft.com/office/drawing/2014/main" id="{91B0FDC9-C5DD-8217-04B2-7AC3AA978CC3}"/>
              </a:ext>
              <a:ext uri="{C183D7F6-B498-43B3-948B-1728B52AA6E4}">
                <adec:decorative xmlns:adec="http://schemas.microsoft.com/office/drawing/2017/decorative" val="1"/>
              </a:ext>
            </a:extLst>
          </p:cNvPr>
          <p:cNvSpPr txBox="1"/>
          <p:nvPr/>
        </p:nvSpPr>
        <p:spPr>
          <a:xfrm>
            <a:off x="264427" y="3316409"/>
            <a:ext cx="3438144" cy="369332"/>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endParaRPr lang="en-US" b="1" dirty="0">
              <a:solidFill>
                <a:schemeClr val="bg1"/>
              </a:solidFill>
            </a:endParaRPr>
          </a:p>
        </p:txBody>
      </p:sp>
      <p:sp>
        <p:nvSpPr>
          <p:cNvPr id="17" name="TextBox 16">
            <a:extLst>
              <a:ext uri="{FF2B5EF4-FFF2-40B4-BE49-F238E27FC236}">
                <a16:creationId xmlns:a16="http://schemas.microsoft.com/office/drawing/2014/main" id="{1841455B-72FB-0A62-560F-3D1037A07F57}"/>
              </a:ext>
            </a:extLst>
          </p:cNvPr>
          <p:cNvSpPr txBox="1"/>
          <p:nvPr/>
        </p:nvSpPr>
        <p:spPr>
          <a:xfrm>
            <a:off x="264427" y="3316409"/>
            <a:ext cx="3438144" cy="369332"/>
          </a:xfrm>
          <a:prstGeom prst="rect">
            <a:avLst/>
          </a:prstGeom>
          <a:noFill/>
        </p:spPr>
        <p:txBody>
          <a:bodyPr wrap="square">
            <a:spAutoFit/>
          </a:bodyPr>
          <a:lstStyle/>
          <a:p>
            <a:r>
              <a:rPr lang="en-US" b="1" dirty="0">
                <a:solidFill>
                  <a:schemeClr val="bg1"/>
                </a:solidFill>
              </a:rPr>
              <a:t>03   |   Self-Governance</a:t>
            </a:r>
          </a:p>
        </p:txBody>
      </p:sp>
      <p:sp>
        <p:nvSpPr>
          <p:cNvPr id="7" name="Rounded Rectangle 6">
            <a:extLst>
              <a:ext uri="{FF2B5EF4-FFF2-40B4-BE49-F238E27FC236}">
                <a16:creationId xmlns:a16="http://schemas.microsoft.com/office/drawing/2014/main" id="{250205DD-990D-CAD7-7840-4F0DF1184718}"/>
              </a:ext>
            </a:extLst>
          </p:cNvPr>
          <p:cNvSpPr/>
          <p:nvPr/>
        </p:nvSpPr>
        <p:spPr>
          <a:xfrm>
            <a:off x="485537" y="3738053"/>
            <a:ext cx="5137957" cy="117536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effectLst/>
              </a:rPr>
              <a:t>Tribal </a:t>
            </a:r>
            <a:r>
              <a:rPr lang="en-US" sz="1400" i="0" dirty="0">
                <a:solidFill>
                  <a:srgbClr val="000000"/>
                </a:solidFill>
                <a:effectLst/>
                <a:hlinkClick r:id="rId7"/>
              </a:rPr>
              <a:t>Self-Governance</a:t>
            </a:r>
            <a:r>
              <a:rPr lang="en-US" sz="1400" dirty="0">
                <a:solidFill>
                  <a:srgbClr val="000000"/>
                </a:solidFill>
              </a:rPr>
              <a:t> is when Tribes </a:t>
            </a:r>
            <a:r>
              <a:rPr lang="en-US" sz="1400" b="1" dirty="0">
                <a:solidFill>
                  <a:srgbClr val="000000"/>
                </a:solidFill>
              </a:rPr>
              <a:t>have greater autonomy in the direction, management, and delivery of health programs and services </a:t>
            </a:r>
            <a:r>
              <a:rPr lang="en-US" sz="1400" dirty="0">
                <a:solidFill>
                  <a:srgbClr val="000000"/>
                </a:solidFill>
              </a:rPr>
              <a:t>that they provide to their Tribal members, as </a:t>
            </a:r>
            <a:r>
              <a:rPr lang="en-US" sz="1400" dirty="0">
                <a:solidFill>
                  <a:schemeClr val="tx1"/>
                </a:solidFill>
                <a:effectLst/>
              </a:rPr>
              <a:t>authorized under </a:t>
            </a:r>
            <a:r>
              <a:rPr lang="en-US" sz="1400" dirty="0">
                <a:solidFill>
                  <a:schemeClr val="tx1"/>
                </a:solidFill>
                <a:effectLst/>
                <a:hlinkClick r:id="rId8"/>
              </a:rPr>
              <a:t>Title V</a:t>
            </a:r>
            <a:r>
              <a:rPr lang="en-US" sz="1400" dirty="0">
                <a:solidFill>
                  <a:schemeClr val="tx1"/>
                </a:solidFill>
                <a:effectLst/>
              </a:rPr>
              <a:t> of the </a:t>
            </a:r>
            <a:r>
              <a:rPr lang="en-US" sz="1400" dirty="0">
                <a:solidFill>
                  <a:schemeClr val="tx1"/>
                </a:solidFill>
                <a:effectLst/>
                <a:hlinkClick r:id="rId5"/>
              </a:rPr>
              <a:t>Indian Self-Determination and Education Assistance Act</a:t>
            </a:r>
            <a:r>
              <a:rPr lang="en-US" sz="1400" dirty="0">
                <a:solidFill>
                  <a:schemeClr val="tx1"/>
                </a:solidFill>
                <a:effectLst/>
              </a:rPr>
              <a:t> (ISDEAA).  </a:t>
            </a:r>
            <a:endParaRPr lang="en-US" sz="1200" b="1" dirty="0">
              <a:solidFill>
                <a:srgbClr val="1C4E9D"/>
              </a:solidFill>
            </a:endParaRPr>
          </a:p>
        </p:txBody>
      </p:sp>
      <p:sp>
        <p:nvSpPr>
          <p:cNvPr id="5" name="Rounded Rectangle 4">
            <a:extLst>
              <a:ext uri="{FF2B5EF4-FFF2-40B4-BE49-F238E27FC236}">
                <a16:creationId xmlns:a16="http://schemas.microsoft.com/office/drawing/2014/main" id="{FCB7D11E-0156-07C6-33CF-84D321F564FC}"/>
              </a:ext>
              <a:ext uri="{C183D7F6-B498-43B3-948B-1728B52AA6E4}">
                <adec:decorative xmlns:adec="http://schemas.microsoft.com/office/drawing/2017/decorative" val="1"/>
              </a:ext>
            </a:extLst>
          </p:cNvPr>
          <p:cNvSpPr/>
          <p:nvPr/>
        </p:nvSpPr>
        <p:spPr>
          <a:xfrm>
            <a:off x="6441216" y="3501309"/>
            <a:ext cx="5440846" cy="1647526"/>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200" dirty="0"/>
          </a:p>
        </p:txBody>
      </p:sp>
      <p:sp>
        <p:nvSpPr>
          <p:cNvPr id="28" name="TextBox 27">
            <a:extLst>
              <a:ext uri="{FF2B5EF4-FFF2-40B4-BE49-F238E27FC236}">
                <a16:creationId xmlns:a16="http://schemas.microsoft.com/office/drawing/2014/main" id="{A5BC5F03-2D7C-6193-A66A-4F9AB4E7208F}"/>
              </a:ext>
              <a:ext uri="{C183D7F6-B498-43B3-948B-1728B52AA6E4}">
                <adec:decorative xmlns:adec="http://schemas.microsoft.com/office/drawing/2017/decorative" val="1"/>
              </a:ext>
            </a:extLst>
          </p:cNvPr>
          <p:cNvSpPr txBox="1"/>
          <p:nvPr/>
        </p:nvSpPr>
        <p:spPr>
          <a:xfrm>
            <a:off x="6149422" y="3316409"/>
            <a:ext cx="3438144" cy="369332"/>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endParaRPr lang="en-US" b="1" dirty="0">
              <a:solidFill>
                <a:schemeClr val="bg1"/>
              </a:solidFill>
            </a:endParaRPr>
          </a:p>
        </p:txBody>
      </p:sp>
      <p:sp>
        <p:nvSpPr>
          <p:cNvPr id="29" name="TextBox 28">
            <a:extLst>
              <a:ext uri="{FF2B5EF4-FFF2-40B4-BE49-F238E27FC236}">
                <a16:creationId xmlns:a16="http://schemas.microsoft.com/office/drawing/2014/main" id="{A7B72783-4B7D-E1AE-4FB1-E623874AE94A}"/>
              </a:ext>
            </a:extLst>
          </p:cNvPr>
          <p:cNvSpPr txBox="1"/>
          <p:nvPr/>
        </p:nvSpPr>
        <p:spPr>
          <a:xfrm>
            <a:off x="6149422" y="3316409"/>
            <a:ext cx="3438144" cy="369332"/>
          </a:xfrm>
          <a:prstGeom prst="rect">
            <a:avLst/>
          </a:prstGeom>
          <a:noFill/>
        </p:spPr>
        <p:txBody>
          <a:bodyPr wrap="square">
            <a:spAutoFit/>
          </a:bodyPr>
          <a:lstStyle/>
          <a:p>
            <a:r>
              <a:rPr lang="en-US" b="1" dirty="0">
                <a:solidFill>
                  <a:schemeClr val="bg1"/>
                </a:solidFill>
              </a:rPr>
              <a:t>04   |   Federal Trust Responsibility</a:t>
            </a:r>
          </a:p>
        </p:txBody>
      </p:sp>
      <p:sp>
        <p:nvSpPr>
          <p:cNvPr id="9" name="TextBox 8">
            <a:extLst>
              <a:ext uri="{FF2B5EF4-FFF2-40B4-BE49-F238E27FC236}">
                <a16:creationId xmlns:a16="http://schemas.microsoft.com/office/drawing/2014/main" id="{92BF095C-968C-A8F2-64D6-E3B003483B9E}"/>
              </a:ext>
            </a:extLst>
          </p:cNvPr>
          <p:cNvSpPr txBox="1"/>
          <p:nvPr/>
        </p:nvSpPr>
        <p:spPr>
          <a:xfrm>
            <a:off x="6567240" y="3713066"/>
            <a:ext cx="5384526" cy="1384995"/>
          </a:xfrm>
          <a:prstGeom prst="rect">
            <a:avLst/>
          </a:prstGeom>
          <a:noFill/>
        </p:spPr>
        <p:txBody>
          <a:bodyPr wrap="square">
            <a:spAutoFit/>
          </a:bodyPr>
          <a:lstStyle/>
          <a:p>
            <a:r>
              <a:rPr lang="en-US" sz="1400" i="0" dirty="0">
                <a:solidFill>
                  <a:srgbClr val="000000"/>
                </a:solidFill>
                <a:effectLst/>
                <a:hlinkClick r:id="rId9"/>
              </a:rPr>
              <a:t>Federal Trust Responsibility</a:t>
            </a:r>
            <a:r>
              <a:rPr lang="en-US" sz="1400" i="0" dirty="0">
                <a:effectLst/>
              </a:rPr>
              <a:t> refers to the </a:t>
            </a:r>
            <a:r>
              <a:rPr lang="en-US" sz="1400" b="1" dirty="0">
                <a:effectLst/>
                <a:latin typeface="Calibri" panose="020F0502020204030204" pitchFamily="34" charset="0"/>
                <a:ea typeface="Aptos" panose="020B0004020202020204" pitchFamily="34" charset="0"/>
              </a:rPr>
              <a:t>unique government-to-government relationship that exists between Indian Tribes and the federal government</a:t>
            </a:r>
            <a:r>
              <a:rPr lang="en-US" sz="1400" dirty="0">
                <a:effectLst/>
                <a:latin typeface="Calibri" panose="020F0502020204030204" pitchFamily="34" charset="0"/>
                <a:ea typeface="Aptos" panose="020B0004020202020204" pitchFamily="34" charset="0"/>
              </a:rPr>
              <a:t>. This relationship is grounded in the U.S. Constitution, numerous treaties, statutes, Federal case law, regulations and executive orders that establish and define a trust relationship with Indian Tribes.</a:t>
            </a:r>
            <a:endParaRPr lang="en-US" sz="1400" dirty="0">
              <a:solidFill>
                <a:srgbClr val="000000"/>
              </a:solidFill>
            </a:endParaRPr>
          </a:p>
        </p:txBody>
      </p:sp>
      <p:sp>
        <p:nvSpPr>
          <p:cNvPr id="33" name="Rectangle: Rounded Corners 32">
            <a:extLst>
              <a:ext uri="{FF2B5EF4-FFF2-40B4-BE49-F238E27FC236}">
                <a16:creationId xmlns:a16="http://schemas.microsoft.com/office/drawing/2014/main" id="{B6082202-3D45-A070-1B46-260272DE1F10}"/>
              </a:ext>
              <a:ext uri="{C183D7F6-B498-43B3-948B-1728B52AA6E4}">
                <adec:decorative xmlns:adec="http://schemas.microsoft.com/office/drawing/2017/decorative" val="1"/>
              </a:ext>
            </a:extLst>
          </p:cNvPr>
          <p:cNvSpPr/>
          <p:nvPr/>
        </p:nvSpPr>
        <p:spPr>
          <a:xfrm>
            <a:off x="420624" y="5304497"/>
            <a:ext cx="11461437" cy="1051560"/>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61DFEA2-4357-9922-A732-A2B4047DA6A2}"/>
              </a:ext>
              <a:ext uri="{C183D7F6-B498-43B3-948B-1728B52AA6E4}">
                <adec:decorative xmlns:adec="http://schemas.microsoft.com/office/drawing/2017/decorative" val="1"/>
              </a:ext>
            </a:extLst>
          </p:cNvPr>
          <p:cNvSpPr txBox="1"/>
          <p:nvPr/>
        </p:nvSpPr>
        <p:spPr>
          <a:xfrm>
            <a:off x="270349" y="5057360"/>
            <a:ext cx="2598281" cy="338554"/>
          </a:xfrm>
          <a:prstGeom prst="rect">
            <a:avLst/>
          </a:prstGeom>
          <a:solidFill>
            <a:schemeClr val="bg1"/>
          </a:solidFill>
          <a:ln w="38100">
            <a:solidFill>
              <a:srgbClr val="1C4E9D"/>
            </a:solidFill>
          </a:ln>
        </p:spPr>
        <p:txBody>
          <a:bodyPr wrap="square" rtlCol="0">
            <a:spAutoFit/>
          </a:bodyPr>
          <a:lstStyle/>
          <a:p>
            <a:pPr algn="ctr"/>
            <a:endParaRPr lang="en-US" sz="1600" b="1" dirty="0">
              <a:solidFill>
                <a:srgbClr val="1C4E9D"/>
              </a:solidFill>
            </a:endParaRPr>
          </a:p>
        </p:txBody>
      </p:sp>
      <p:sp>
        <p:nvSpPr>
          <p:cNvPr id="32" name="TextBox 31">
            <a:extLst>
              <a:ext uri="{FF2B5EF4-FFF2-40B4-BE49-F238E27FC236}">
                <a16:creationId xmlns:a16="http://schemas.microsoft.com/office/drawing/2014/main" id="{3BA7A677-1C8F-0F08-119B-4D056C9C6C8E}"/>
              </a:ext>
            </a:extLst>
          </p:cNvPr>
          <p:cNvSpPr txBox="1"/>
          <p:nvPr/>
        </p:nvSpPr>
        <p:spPr>
          <a:xfrm>
            <a:off x="244302" y="5036925"/>
            <a:ext cx="2624328" cy="338328"/>
          </a:xfrm>
          <a:prstGeom prst="rect">
            <a:avLst/>
          </a:prstGeom>
          <a:noFill/>
        </p:spPr>
        <p:txBody>
          <a:bodyPr wrap="square">
            <a:spAutoFit/>
          </a:bodyPr>
          <a:lstStyle/>
          <a:p>
            <a:pPr algn="ctr"/>
            <a:r>
              <a:rPr lang="en-US" sz="1800" b="1" dirty="0">
                <a:solidFill>
                  <a:srgbClr val="1C4E9D"/>
                </a:solidFill>
              </a:rPr>
              <a:t>What does it all look like?</a:t>
            </a:r>
          </a:p>
        </p:txBody>
      </p:sp>
      <p:sp>
        <p:nvSpPr>
          <p:cNvPr id="3" name="TextBox 2">
            <a:extLst>
              <a:ext uri="{FF2B5EF4-FFF2-40B4-BE49-F238E27FC236}">
                <a16:creationId xmlns:a16="http://schemas.microsoft.com/office/drawing/2014/main" id="{B2CD6BEA-ADE0-7AA5-DD53-B8B2E75D25F0}"/>
              </a:ext>
            </a:extLst>
          </p:cNvPr>
          <p:cNvSpPr txBox="1"/>
          <p:nvPr/>
        </p:nvSpPr>
        <p:spPr>
          <a:xfrm>
            <a:off x="455771" y="5335106"/>
            <a:ext cx="11383830" cy="1055608"/>
          </a:xfrm>
          <a:prstGeom prst="roundRect">
            <a:avLst/>
          </a:prstGeom>
          <a:noFill/>
          <a:ln>
            <a:noFill/>
          </a:ln>
        </p:spPr>
        <p:txBody>
          <a:bodyPr wrap="square" rtlCol="0">
            <a:spAutoFit/>
          </a:bodyPr>
          <a:lstStyle/>
          <a:p>
            <a:r>
              <a:rPr lang="en-US" sz="1400" dirty="0"/>
              <a:t>Tribes exercise their right of </a:t>
            </a:r>
            <a:r>
              <a:rPr lang="en-US" sz="1400" i="1" dirty="0"/>
              <a:t>Tribal sovereignty</a:t>
            </a:r>
            <a:r>
              <a:rPr lang="en-US" sz="1400" dirty="0"/>
              <a:t>, </a:t>
            </a:r>
            <a:r>
              <a:rPr lang="en-US" sz="1400" i="1" dirty="0"/>
              <a:t>self-determination</a:t>
            </a:r>
            <a:r>
              <a:rPr lang="en-US" sz="1400" dirty="0"/>
              <a:t>, and </a:t>
            </a:r>
            <a:r>
              <a:rPr lang="en-US" sz="1400" i="1" dirty="0"/>
              <a:t>self-governance</a:t>
            </a:r>
            <a:r>
              <a:rPr lang="en-US" sz="1400" dirty="0"/>
              <a:t> daily by directing and operating programs that the Federal government would normally operate. For example, </a:t>
            </a:r>
            <a:r>
              <a:rPr lang="en-US" sz="1400" dirty="0">
                <a:hlinkClick r:id="rId10"/>
              </a:rPr>
              <a:t>Cherokee Elder Care</a:t>
            </a:r>
            <a:r>
              <a:rPr lang="en-US" sz="1400" dirty="0"/>
              <a:t>, a </a:t>
            </a:r>
            <a:r>
              <a:rPr lang="en-US" sz="1400" dirty="0">
                <a:hlinkClick r:id="rId11"/>
              </a:rPr>
              <a:t>Program of All-Inclusive Care for the Elderly</a:t>
            </a:r>
            <a:r>
              <a:rPr lang="en-US" sz="1400" dirty="0"/>
              <a:t> (PACE) program, is the only PACE program operated by a Tribe. The Cherokee Nation Comprehensive Care Agency board governs the program as well as facilitating various Cherokee Nation health care initiatives. </a:t>
            </a:r>
          </a:p>
        </p:txBody>
      </p:sp>
      <p:sp>
        <p:nvSpPr>
          <p:cNvPr id="2420" name="TextBox 2419">
            <a:extLst>
              <a:ext uri="{FF2B5EF4-FFF2-40B4-BE49-F238E27FC236}">
                <a16:creationId xmlns:a16="http://schemas.microsoft.com/office/drawing/2014/main" id="{4E10CD63-07EE-6545-6C74-DA42D751E428}"/>
              </a:ext>
            </a:extLst>
          </p:cNvPr>
          <p:cNvSpPr txBox="1"/>
          <p:nvPr/>
        </p:nvSpPr>
        <p:spPr>
          <a:xfrm>
            <a:off x="1328458" y="6557266"/>
            <a:ext cx="9321374" cy="276999"/>
          </a:xfrm>
          <a:prstGeom prst="rect">
            <a:avLst/>
          </a:prstGeom>
          <a:noFill/>
        </p:spPr>
        <p:txBody>
          <a:bodyPr wrap="square">
            <a:spAutoFit/>
          </a:bodyPr>
          <a:lstStyle/>
          <a:p>
            <a:pPr algn="ctr"/>
            <a:r>
              <a:rPr lang="en-US" sz="1200" b="0" i="0" dirty="0">
                <a:solidFill>
                  <a:srgbClr val="000000"/>
                </a:solidFill>
                <a:effectLst/>
              </a:rPr>
              <a:t>Developed by the CMS Rural Health Council’s Tribal Affairs Subcommittee</a:t>
            </a:r>
            <a:endParaRPr lang="en-US" sz="1200" dirty="0"/>
          </a:p>
        </p:txBody>
      </p:sp>
      <p:pic>
        <p:nvPicPr>
          <p:cNvPr id="10" name="Picture 9">
            <a:extLst>
              <a:ext uri="{FF2B5EF4-FFF2-40B4-BE49-F238E27FC236}">
                <a16:creationId xmlns:a16="http://schemas.microsoft.com/office/drawing/2014/main" id="{59E97F0C-88F3-CDAC-5B1E-F4A0D41207B7}"/>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11356908" y="6500603"/>
            <a:ext cx="682045" cy="237295"/>
          </a:xfrm>
          <a:prstGeom prst="rect">
            <a:avLst/>
          </a:prstGeom>
        </p:spPr>
      </p:pic>
    </p:spTree>
    <p:extLst>
      <p:ext uri="{BB962C8B-B14F-4D97-AF65-F5344CB8AC3E}">
        <p14:creationId xmlns:p14="http://schemas.microsoft.com/office/powerpoint/2010/main" val="1965510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23" name="Group 2422">
            <a:extLst>
              <a:ext uri="{FF2B5EF4-FFF2-40B4-BE49-F238E27FC236}">
                <a16:creationId xmlns:a16="http://schemas.microsoft.com/office/drawing/2014/main" id="{1B9850A0-1CD2-A5E6-14D4-57879F07B4EA}"/>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90753E85-EB53-4742-D65D-716AC7EA8B3A}"/>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riangle 231">
              <a:extLst>
                <a:ext uri="{FF2B5EF4-FFF2-40B4-BE49-F238E27FC236}">
                  <a16:creationId xmlns:a16="http://schemas.microsoft.com/office/drawing/2014/main" id="{46DBE090-9200-78A1-C313-389970FBF73D}"/>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 name="Rectangle 336">
              <a:extLst>
                <a:ext uri="{FF2B5EF4-FFF2-40B4-BE49-F238E27FC236}">
                  <a16:creationId xmlns:a16="http://schemas.microsoft.com/office/drawing/2014/main" id="{5FE31556-9ABE-5F65-5D50-3F6AFABAB288}"/>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5" name="Rectangle 344">
              <a:extLst>
                <a:ext uri="{FF2B5EF4-FFF2-40B4-BE49-F238E27FC236}">
                  <a16:creationId xmlns:a16="http://schemas.microsoft.com/office/drawing/2014/main" id="{32FB9A0D-2145-FC51-7CF7-134162A8434F}"/>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6" name="Oval 345">
              <a:extLst>
                <a:ext uri="{FF2B5EF4-FFF2-40B4-BE49-F238E27FC236}">
                  <a16:creationId xmlns:a16="http://schemas.microsoft.com/office/drawing/2014/main" id="{B4EC3928-22F0-47EA-7420-60334953F74A}"/>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8" name="Straight Connector 347">
              <a:extLst>
                <a:ext uri="{FF2B5EF4-FFF2-40B4-BE49-F238E27FC236}">
                  <a16:creationId xmlns:a16="http://schemas.microsoft.com/office/drawing/2014/main" id="{F154FFA2-E138-9CB8-2824-1F545CA641C1}"/>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2F98FA68-5FC2-D489-7D14-8592C3DB6287}"/>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432FF075-9BC2-5C24-A670-7223F8DBD017}"/>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088CA3E5-A038-4208-3334-8DA5038E635D}"/>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7A2D7B18-5CF0-4589-F129-9AB8C5E47098}"/>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B3F7F1CB-515D-39E1-6650-BDECBDBECBBC}"/>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62CB1B8-B2C4-35BD-DDD5-01134085A839}"/>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255351DF-EBED-656C-ED73-9CE315AA803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1" name="Rectangle 360">
              <a:extLst>
                <a:ext uri="{FF2B5EF4-FFF2-40B4-BE49-F238E27FC236}">
                  <a16:creationId xmlns:a16="http://schemas.microsoft.com/office/drawing/2014/main" id="{BFAC6CE1-3443-F875-300F-7D0D66E117AD}"/>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2" name="Rectangle 361">
              <a:extLst>
                <a:ext uri="{FF2B5EF4-FFF2-40B4-BE49-F238E27FC236}">
                  <a16:creationId xmlns:a16="http://schemas.microsoft.com/office/drawing/2014/main" id="{380CCA68-A7CD-0246-16FC-9B21F84D23DA}"/>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5" name="Oval 364">
              <a:extLst>
                <a:ext uri="{FF2B5EF4-FFF2-40B4-BE49-F238E27FC236}">
                  <a16:creationId xmlns:a16="http://schemas.microsoft.com/office/drawing/2014/main" id="{08B5026B-D63C-5E2B-DE90-1A7084020F56}"/>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0" name="Straight Connector 369">
              <a:extLst>
                <a:ext uri="{FF2B5EF4-FFF2-40B4-BE49-F238E27FC236}">
                  <a16:creationId xmlns:a16="http://schemas.microsoft.com/office/drawing/2014/main" id="{41134A69-1731-D9A0-2936-82143BF3F68A}"/>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E6D0E0D8-4C8F-4C94-9568-E2A0E68D6A22}"/>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220DF153-6BC5-9079-A0A2-17A8B1B08B92}"/>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8F9D331C-B164-A352-5F3E-685454B36695}"/>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60C4A54-8BED-C3F7-F978-14E2F79EFE0B}"/>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1C462CE3-FFD4-0A66-B0A5-D77998072F67}"/>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384">
              <a:extLst>
                <a:ext uri="{FF2B5EF4-FFF2-40B4-BE49-F238E27FC236}">
                  <a16:creationId xmlns:a16="http://schemas.microsoft.com/office/drawing/2014/main" id="{D8A24507-57D2-030C-8A7B-7C89E45D26E1}"/>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6" name="Rectangle 385">
              <a:extLst>
                <a:ext uri="{FF2B5EF4-FFF2-40B4-BE49-F238E27FC236}">
                  <a16:creationId xmlns:a16="http://schemas.microsoft.com/office/drawing/2014/main" id="{0D28E15C-6ADF-8182-EBDA-741825BCDC23}"/>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Oval 386">
              <a:extLst>
                <a:ext uri="{FF2B5EF4-FFF2-40B4-BE49-F238E27FC236}">
                  <a16:creationId xmlns:a16="http://schemas.microsoft.com/office/drawing/2014/main" id="{476DC87C-5F17-ED05-0998-66BD1CC647D6}"/>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8" name="Straight Connector 387">
              <a:extLst>
                <a:ext uri="{FF2B5EF4-FFF2-40B4-BE49-F238E27FC236}">
                  <a16:creationId xmlns:a16="http://schemas.microsoft.com/office/drawing/2014/main" id="{2214211D-AC40-2BB5-A527-55C85975B8D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262EEA86-CB54-CE34-A965-2F8B3193F929}"/>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84531877-17EC-F21D-3CF4-BF1AA9FA259E}"/>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40F1A255-1701-9A8D-C160-17C69F3AF5D7}"/>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8E24A98D-7CA0-ADC3-A8F0-3F7FD06B6E5A}"/>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E4A9C2B5-5102-A36C-401B-2E89043F2B04}"/>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3" name="Triangle 442">
              <a:extLst>
                <a:ext uri="{FF2B5EF4-FFF2-40B4-BE49-F238E27FC236}">
                  <a16:creationId xmlns:a16="http://schemas.microsoft.com/office/drawing/2014/main" id="{133268D2-7E73-1BAC-A6F0-595661BEE112}"/>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Triangle 443">
              <a:extLst>
                <a:ext uri="{FF2B5EF4-FFF2-40B4-BE49-F238E27FC236}">
                  <a16:creationId xmlns:a16="http://schemas.microsoft.com/office/drawing/2014/main" id="{F82CAEC5-8FE4-604B-A710-F97563A920C1}"/>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5" name="Triangle 444">
              <a:extLst>
                <a:ext uri="{FF2B5EF4-FFF2-40B4-BE49-F238E27FC236}">
                  <a16:creationId xmlns:a16="http://schemas.microsoft.com/office/drawing/2014/main" id="{13CA6297-4134-B619-C3E1-3693645AAA29}"/>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6" name="Triangle 445">
              <a:extLst>
                <a:ext uri="{FF2B5EF4-FFF2-40B4-BE49-F238E27FC236}">
                  <a16:creationId xmlns:a16="http://schemas.microsoft.com/office/drawing/2014/main" id="{7CFEB8DE-4E66-E5AE-2035-8C63D7FFFE4C}"/>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Triangle 446">
              <a:extLst>
                <a:ext uri="{FF2B5EF4-FFF2-40B4-BE49-F238E27FC236}">
                  <a16:creationId xmlns:a16="http://schemas.microsoft.com/office/drawing/2014/main" id="{DD43EE17-4B04-4145-5FD2-7CBE610DF13D}"/>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0" name="Triangle 459">
              <a:extLst>
                <a:ext uri="{FF2B5EF4-FFF2-40B4-BE49-F238E27FC236}">
                  <a16:creationId xmlns:a16="http://schemas.microsoft.com/office/drawing/2014/main" id="{206C43BA-F111-3046-0648-B5A8A010EA19}"/>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1" name="Triangle 460">
              <a:extLst>
                <a:ext uri="{FF2B5EF4-FFF2-40B4-BE49-F238E27FC236}">
                  <a16:creationId xmlns:a16="http://schemas.microsoft.com/office/drawing/2014/main" id="{3B1E143F-0336-FAD3-B3A8-56E350D399E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2" name="Triangle 461">
              <a:extLst>
                <a:ext uri="{FF2B5EF4-FFF2-40B4-BE49-F238E27FC236}">
                  <a16:creationId xmlns:a16="http://schemas.microsoft.com/office/drawing/2014/main" id="{E3675398-3673-FBCF-ECE4-C7DB3FDA205C}"/>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3" name="Triangle 462">
              <a:extLst>
                <a:ext uri="{FF2B5EF4-FFF2-40B4-BE49-F238E27FC236}">
                  <a16:creationId xmlns:a16="http://schemas.microsoft.com/office/drawing/2014/main" id="{087C926B-A420-239D-E1D6-CDDCD127954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4" name="Triangle 463">
              <a:extLst>
                <a:ext uri="{FF2B5EF4-FFF2-40B4-BE49-F238E27FC236}">
                  <a16:creationId xmlns:a16="http://schemas.microsoft.com/office/drawing/2014/main" id="{FE2EE930-3F39-B1A2-A6DA-C7BCF3D3BC24}"/>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5" name="Triangle 464">
              <a:extLst>
                <a:ext uri="{FF2B5EF4-FFF2-40B4-BE49-F238E27FC236}">
                  <a16:creationId xmlns:a16="http://schemas.microsoft.com/office/drawing/2014/main" id="{8EB1201A-3D6E-6C80-418A-64BEB35BFEED}"/>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6" name="Triangle 465">
              <a:extLst>
                <a:ext uri="{FF2B5EF4-FFF2-40B4-BE49-F238E27FC236}">
                  <a16:creationId xmlns:a16="http://schemas.microsoft.com/office/drawing/2014/main" id="{FFA5C54E-CB37-61F7-7720-5A9198CC4650}"/>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7" name="Triangle 466">
              <a:extLst>
                <a:ext uri="{FF2B5EF4-FFF2-40B4-BE49-F238E27FC236}">
                  <a16:creationId xmlns:a16="http://schemas.microsoft.com/office/drawing/2014/main" id="{5673AFC9-093B-1423-CA61-F67BD8910425}"/>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Triangle 467">
              <a:extLst>
                <a:ext uri="{FF2B5EF4-FFF2-40B4-BE49-F238E27FC236}">
                  <a16:creationId xmlns:a16="http://schemas.microsoft.com/office/drawing/2014/main" id="{794A556D-606B-1BF8-9117-CD364159F4A4}"/>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9" name="Triangle 468">
              <a:extLst>
                <a:ext uri="{FF2B5EF4-FFF2-40B4-BE49-F238E27FC236}">
                  <a16:creationId xmlns:a16="http://schemas.microsoft.com/office/drawing/2014/main" id="{854EF73B-25C5-26C7-D4C1-48E38BE8CA79}"/>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Triangle 469">
              <a:extLst>
                <a:ext uri="{FF2B5EF4-FFF2-40B4-BE49-F238E27FC236}">
                  <a16:creationId xmlns:a16="http://schemas.microsoft.com/office/drawing/2014/main" id="{D725EEA2-3EA4-D21C-B495-A3724D2ECCCC}"/>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1" name="Triangle 470">
              <a:extLst>
                <a:ext uri="{FF2B5EF4-FFF2-40B4-BE49-F238E27FC236}">
                  <a16:creationId xmlns:a16="http://schemas.microsoft.com/office/drawing/2014/main" id="{3ED48B55-5FF6-1875-01AC-ECC90B580D2A}"/>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2" name="Triangle 471">
              <a:extLst>
                <a:ext uri="{FF2B5EF4-FFF2-40B4-BE49-F238E27FC236}">
                  <a16:creationId xmlns:a16="http://schemas.microsoft.com/office/drawing/2014/main" id="{8AEB2CA2-4818-EBF6-9D7F-24F623618D67}"/>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3" name="Triangle 472">
              <a:extLst>
                <a:ext uri="{FF2B5EF4-FFF2-40B4-BE49-F238E27FC236}">
                  <a16:creationId xmlns:a16="http://schemas.microsoft.com/office/drawing/2014/main" id="{DB4EEF9D-F5B8-D900-2D81-1E0EC0967E58}"/>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4" name="Triangle 473">
              <a:extLst>
                <a:ext uri="{FF2B5EF4-FFF2-40B4-BE49-F238E27FC236}">
                  <a16:creationId xmlns:a16="http://schemas.microsoft.com/office/drawing/2014/main" id="{00953DE1-CF4F-172B-DD7D-9AE61CFA6BF9}"/>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5" name="Triangle 474">
              <a:extLst>
                <a:ext uri="{FF2B5EF4-FFF2-40B4-BE49-F238E27FC236}">
                  <a16:creationId xmlns:a16="http://schemas.microsoft.com/office/drawing/2014/main" id="{09B75261-2BEF-95DC-BC2B-7F311AB630E9}"/>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Triangle 494">
              <a:extLst>
                <a:ext uri="{FF2B5EF4-FFF2-40B4-BE49-F238E27FC236}">
                  <a16:creationId xmlns:a16="http://schemas.microsoft.com/office/drawing/2014/main" id="{B0B8B871-8D11-244F-E768-C7B5B797DFF7}"/>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6" name="Triangle 495">
              <a:extLst>
                <a:ext uri="{FF2B5EF4-FFF2-40B4-BE49-F238E27FC236}">
                  <a16:creationId xmlns:a16="http://schemas.microsoft.com/office/drawing/2014/main" id="{21321126-AF49-EE6F-8BD6-E90D2C6A7908}"/>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7" name="Triangle 496">
              <a:extLst>
                <a:ext uri="{FF2B5EF4-FFF2-40B4-BE49-F238E27FC236}">
                  <a16:creationId xmlns:a16="http://schemas.microsoft.com/office/drawing/2014/main" id="{4E423E98-A956-3200-EE73-4D99954C1F83}"/>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8" name="Triangle 497">
              <a:extLst>
                <a:ext uri="{FF2B5EF4-FFF2-40B4-BE49-F238E27FC236}">
                  <a16:creationId xmlns:a16="http://schemas.microsoft.com/office/drawing/2014/main" id="{08D19B43-A3B9-5B31-767A-496C216143B7}"/>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9" name="Triangle 498">
              <a:extLst>
                <a:ext uri="{FF2B5EF4-FFF2-40B4-BE49-F238E27FC236}">
                  <a16:creationId xmlns:a16="http://schemas.microsoft.com/office/drawing/2014/main" id="{0EC6F99C-4A5E-26F5-2FA1-47E294CA429D}"/>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0" name="Triangle 499">
              <a:extLst>
                <a:ext uri="{FF2B5EF4-FFF2-40B4-BE49-F238E27FC236}">
                  <a16:creationId xmlns:a16="http://schemas.microsoft.com/office/drawing/2014/main" id="{6ECFD12C-2FDD-E5D4-81A4-76BEC531B48E}"/>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 name="Triangle 500">
              <a:extLst>
                <a:ext uri="{FF2B5EF4-FFF2-40B4-BE49-F238E27FC236}">
                  <a16:creationId xmlns:a16="http://schemas.microsoft.com/office/drawing/2014/main" id="{417E3761-B837-F537-3D99-F5E7C3EA50B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2" name="Triangle 501">
              <a:extLst>
                <a:ext uri="{FF2B5EF4-FFF2-40B4-BE49-F238E27FC236}">
                  <a16:creationId xmlns:a16="http://schemas.microsoft.com/office/drawing/2014/main" id="{B813CDBE-A1CE-3032-F4CB-06B204B8A5E8}"/>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3" name="Triangle 502">
              <a:extLst>
                <a:ext uri="{FF2B5EF4-FFF2-40B4-BE49-F238E27FC236}">
                  <a16:creationId xmlns:a16="http://schemas.microsoft.com/office/drawing/2014/main" id="{5409B58F-4BFF-F425-E27A-6C0C4F7F7367}"/>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Triangle 503">
              <a:extLst>
                <a:ext uri="{FF2B5EF4-FFF2-40B4-BE49-F238E27FC236}">
                  <a16:creationId xmlns:a16="http://schemas.microsoft.com/office/drawing/2014/main" id="{3D0C8BDA-6195-5FAF-D2C5-CF5208931281}"/>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Triangle 504">
              <a:extLst>
                <a:ext uri="{FF2B5EF4-FFF2-40B4-BE49-F238E27FC236}">
                  <a16:creationId xmlns:a16="http://schemas.microsoft.com/office/drawing/2014/main" id="{FFEA4BB0-AEE5-F03E-455C-2CFFD3773215}"/>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Triangle 505">
              <a:extLst>
                <a:ext uri="{FF2B5EF4-FFF2-40B4-BE49-F238E27FC236}">
                  <a16:creationId xmlns:a16="http://schemas.microsoft.com/office/drawing/2014/main" id="{D68D5281-DF3C-7E19-6B5A-A7C406CD9687}"/>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7" name="Triangle 506">
              <a:extLst>
                <a:ext uri="{FF2B5EF4-FFF2-40B4-BE49-F238E27FC236}">
                  <a16:creationId xmlns:a16="http://schemas.microsoft.com/office/drawing/2014/main" id="{303B68BD-F791-3FF5-F92D-BD53F88CA2E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8" name="Triangle 507">
              <a:extLst>
                <a:ext uri="{FF2B5EF4-FFF2-40B4-BE49-F238E27FC236}">
                  <a16:creationId xmlns:a16="http://schemas.microsoft.com/office/drawing/2014/main" id="{62E0807A-9746-F531-FD06-8C2A88D0E9BA}"/>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9" name="Triangle 508">
              <a:extLst>
                <a:ext uri="{FF2B5EF4-FFF2-40B4-BE49-F238E27FC236}">
                  <a16:creationId xmlns:a16="http://schemas.microsoft.com/office/drawing/2014/main" id="{78686767-EDF6-55F5-ADD5-0815D0726E15}"/>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0" name="Triangle 509">
              <a:extLst>
                <a:ext uri="{FF2B5EF4-FFF2-40B4-BE49-F238E27FC236}">
                  <a16:creationId xmlns:a16="http://schemas.microsoft.com/office/drawing/2014/main" id="{ED0055B2-A3E1-86FE-42E6-F83E0277BD02}"/>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riangle 510">
              <a:extLst>
                <a:ext uri="{FF2B5EF4-FFF2-40B4-BE49-F238E27FC236}">
                  <a16:creationId xmlns:a16="http://schemas.microsoft.com/office/drawing/2014/main" id="{13C6F10F-CC62-61B2-FC2E-4BD6DF4EA2A8}"/>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 name="Triangle 511">
              <a:extLst>
                <a:ext uri="{FF2B5EF4-FFF2-40B4-BE49-F238E27FC236}">
                  <a16:creationId xmlns:a16="http://schemas.microsoft.com/office/drawing/2014/main" id="{EE630A0A-DDB0-2EAA-0CCC-8296B02DBAD8}"/>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 name="Triangle 512">
              <a:extLst>
                <a:ext uri="{FF2B5EF4-FFF2-40B4-BE49-F238E27FC236}">
                  <a16:creationId xmlns:a16="http://schemas.microsoft.com/office/drawing/2014/main" id="{06CBF9EE-7702-93F0-2690-8F45C2F285D6}"/>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 name="Triangle 513">
              <a:extLst>
                <a:ext uri="{FF2B5EF4-FFF2-40B4-BE49-F238E27FC236}">
                  <a16:creationId xmlns:a16="http://schemas.microsoft.com/office/drawing/2014/main" id="{1E49A369-6ED0-A1FD-DD38-5C671930CA15}"/>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5" name="Triangle 514">
              <a:extLst>
                <a:ext uri="{FF2B5EF4-FFF2-40B4-BE49-F238E27FC236}">
                  <a16:creationId xmlns:a16="http://schemas.microsoft.com/office/drawing/2014/main" id="{92625C68-F102-A797-DECD-3A2400FC7E26}"/>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6" name="Triangle 515">
              <a:extLst>
                <a:ext uri="{FF2B5EF4-FFF2-40B4-BE49-F238E27FC236}">
                  <a16:creationId xmlns:a16="http://schemas.microsoft.com/office/drawing/2014/main" id="{B0CA775F-8919-05C3-AD9F-DAA5EE23F1C2}"/>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7" name="Triangle 516">
              <a:extLst>
                <a:ext uri="{FF2B5EF4-FFF2-40B4-BE49-F238E27FC236}">
                  <a16:creationId xmlns:a16="http://schemas.microsoft.com/office/drawing/2014/main" id="{81F2DD04-44AD-F6AD-D05D-29FAAA491349}"/>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8" name="Triangle 517">
              <a:extLst>
                <a:ext uri="{FF2B5EF4-FFF2-40B4-BE49-F238E27FC236}">
                  <a16:creationId xmlns:a16="http://schemas.microsoft.com/office/drawing/2014/main" id="{69B40678-E936-2AEE-39CB-D1B255BD1162}"/>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9" name="Triangle 518">
              <a:extLst>
                <a:ext uri="{FF2B5EF4-FFF2-40B4-BE49-F238E27FC236}">
                  <a16:creationId xmlns:a16="http://schemas.microsoft.com/office/drawing/2014/main" id="{FB0D7B52-3F92-80CD-E137-7065119ACCA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0" name="Triangle 519">
              <a:extLst>
                <a:ext uri="{FF2B5EF4-FFF2-40B4-BE49-F238E27FC236}">
                  <a16:creationId xmlns:a16="http://schemas.microsoft.com/office/drawing/2014/main" id="{BA1D21DD-A6CF-E616-6F71-160E975656C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1" name="Triangle 520">
              <a:extLst>
                <a:ext uri="{FF2B5EF4-FFF2-40B4-BE49-F238E27FC236}">
                  <a16:creationId xmlns:a16="http://schemas.microsoft.com/office/drawing/2014/main" id="{DD9D60E9-6CA7-7B7D-BDD6-4080065A5177}"/>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2" name="Triangle 521">
              <a:extLst>
                <a:ext uri="{FF2B5EF4-FFF2-40B4-BE49-F238E27FC236}">
                  <a16:creationId xmlns:a16="http://schemas.microsoft.com/office/drawing/2014/main" id="{A9458623-2BF2-8CDF-17EE-F410682CB8AA}"/>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3" name="Triangle 522">
              <a:extLst>
                <a:ext uri="{FF2B5EF4-FFF2-40B4-BE49-F238E27FC236}">
                  <a16:creationId xmlns:a16="http://schemas.microsoft.com/office/drawing/2014/main" id="{3CA6F93C-4907-3EF4-F4BB-42B16132EBAC}"/>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4" name="Triangle 523">
              <a:extLst>
                <a:ext uri="{FF2B5EF4-FFF2-40B4-BE49-F238E27FC236}">
                  <a16:creationId xmlns:a16="http://schemas.microsoft.com/office/drawing/2014/main" id="{4FE81301-1BA7-02D2-1292-4069A7E84215}"/>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Triangle 524">
              <a:extLst>
                <a:ext uri="{FF2B5EF4-FFF2-40B4-BE49-F238E27FC236}">
                  <a16:creationId xmlns:a16="http://schemas.microsoft.com/office/drawing/2014/main" id="{6170FDD8-E1DA-49F9-F5CA-863390DD2CCE}"/>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Triangle 525">
              <a:extLst>
                <a:ext uri="{FF2B5EF4-FFF2-40B4-BE49-F238E27FC236}">
                  <a16:creationId xmlns:a16="http://schemas.microsoft.com/office/drawing/2014/main" id="{7D63B52D-D0AC-5D10-EC5A-6D62B7007F5B}"/>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7" name="Triangle 526">
              <a:extLst>
                <a:ext uri="{FF2B5EF4-FFF2-40B4-BE49-F238E27FC236}">
                  <a16:creationId xmlns:a16="http://schemas.microsoft.com/office/drawing/2014/main" id="{9361F2A5-0498-8F94-4C37-4D0EBD2958E6}"/>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8" name="Triangle 527">
              <a:extLst>
                <a:ext uri="{FF2B5EF4-FFF2-40B4-BE49-F238E27FC236}">
                  <a16:creationId xmlns:a16="http://schemas.microsoft.com/office/drawing/2014/main" id="{84159249-A579-5718-132B-980EEB0DCDCA}"/>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9" name="Triangle 528">
              <a:extLst>
                <a:ext uri="{FF2B5EF4-FFF2-40B4-BE49-F238E27FC236}">
                  <a16:creationId xmlns:a16="http://schemas.microsoft.com/office/drawing/2014/main" id="{A7E4915D-0A9D-F675-8808-80FB26C8E0AB}"/>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0" name="Triangle 529">
              <a:extLst>
                <a:ext uri="{FF2B5EF4-FFF2-40B4-BE49-F238E27FC236}">
                  <a16:creationId xmlns:a16="http://schemas.microsoft.com/office/drawing/2014/main" id="{B9CF90D0-EDFD-1E7A-F731-D6E174A29D4E}"/>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1" name="Triangle 530">
              <a:extLst>
                <a:ext uri="{FF2B5EF4-FFF2-40B4-BE49-F238E27FC236}">
                  <a16:creationId xmlns:a16="http://schemas.microsoft.com/office/drawing/2014/main" id="{945A1094-A8D4-F096-765A-FEB0F939CF0F}"/>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 name="Triangle 531">
              <a:extLst>
                <a:ext uri="{FF2B5EF4-FFF2-40B4-BE49-F238E27FC236}">
                  <a16:creationId xmlns:a16="http://schemas.microsoft.com/office/drawing/2014/main" id="{AEBA9CD2-9A1F-C9B5-315E-17519D66D4B5}"/>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3" name="Triangle 532">
              <a:extLst>
                <a:ext uri="{FF2B5EF4-FFF2-40B4-BE49-F238E27FC236}">
                  <a16:creationId xmlns:a16="http://schemas.microsoft.com/office/drawing/2014/main" id="{A709C65B-3C4D-1C3E-66A9-65CCA534E89B}"/>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4" name="Triangle 533">
              <a:extLst>
                <a:ext uri="{FF2B5EF4-FFF2-40B4-BE49-F238E27FC236}">
                  <a16:creationId xmlns:a16="http://schemas.microsoft.com/office/drawing/2014/main" id="{1F8050BC-C798-1B21-22A2-2970D9D99BE9}"/>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5" name="Triangle 534">
              <a:extLst>
                <a:ext uri="{FF2B5EF4-FFF2-40B4-BE49-F238E27FC236}">
                  <a16:creationId xmlns:a16="http://schemas.microsoft.com/office/drawing/2014/main" id="{087ECC5A-6A3C-5332-58FC-A0B817772AEA}"/>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6" name="Triangle 535">
              <a:extLst>
                <a:ext uri="{FF2B5EF4-FFF2-40B4-BE49-F238E27FC236}">
                  <a16:creationId xmlns:a16="http://schemas.microsoft.com/office/drawing/2014/main" id="{CEA4C966-11D7-455F-6BE7-F7A521A68F0C}"/>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7" name="Triangle 536">
              <a:extLst>
                <a:ext uri="{FF2B5EF4-FFF2-40B4-BE49-F238E27FC236}">
                  <a16:creationId xmlns:a16="http://schemas.microsoft.com/office/drawing/2014/main" id="{C259271A-FB5A-B398-643C-537C48518C7A}"/>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8" name="Triangle 537">
              <a:extLst>
                <a:ext uri="{FF2B5EF4-FFF2-40B4-BE49-F238E27FC236}">
                  <a16:creationId xmlns:a16="http://schemas.microsoft.com/office/drawing/2014/main" id="{E990350A-BFB0-43C8-4AC9-848DEC3506D0}"/>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9" name="Triangle 538">
              <a:extLst>
                <a:ext uri="{FF2B5EF4-FFF2-40B4-BE49-F238E27FC236}">
                  <a16:creationId xmlns:a16="http://schemas.microsoft.com/office/drawing/2014/main" id="{C370DDF3-49AC-AAD1-9258-71A355A05303}"/>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0" name="Triangle 539">
              <a:extLst>
                <a:ext uri="{FF2B5EF4-FFF2-40B4-BE49-F238E27FC236}">
                  <a16:creationId xmlns:a16="http://schemas.microsoft.com/office/drawing/2014/main" id="{52C7E97A-7159-44AB-CB52-C90964EDCDCA}"/>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1" name="Triangle 540">
              <a:extLst>
                <a:ext uri="{FF2B5EF4-FFF2-40B4-BE49-F238E27FC236}">
                  <a16:creationId xmlns:a16="http://schemas.microsoft.com/office/drawing/2014/main" id="{73F44186-913F-9552-77DB-963B1E006B85}"/>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2" name="Triangle 541">
              <a:extLst>
                <a:ext uri="{FF2B5EF4-FFF2-40B4-BE49-F238E27FC236}">
                  <a16:creationId xmlns:a16="http://schemas.microsoft.com/office/drawing/2014/main" id="{C9DD9253-5214-E17B-058B-7CD642724457}"/>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3" name="Triangle 542">
              <a:extLst>
                <a:ext uri="{FF2B5EF4-FFF2-40B4-BE49-F238E27FC236}">
                  <a16:creationId xmlns:a16="http://schemas.microsoft.com/office/drawing/2014/main" id="{718E6815-29BE-24F1-0BB7-E5A31C370940}"/>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4" name="Triangle 543">
              <a:extLst>
                <a:ext uri="{FF2B5EF4-FFF2-40B4-BE49-F238E27FC236}">
                  <a16:creationId xmlns:a16="http://schemas.microsoft.com/office/drawing/2014/main" id="{0EC263E4-ADE9-F81D-A87F-909EEA23F103}"/>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5" name="Triangle 544">
              <a:extLst>
                <a:ext uri="{FF2B5EF4-FFF2-40B4-BE49-F238E27FC236}">
                  <a16:creationId xmlns:a16="http://schemas.microsoft.com/office/drawing/2014/main" id="{3808FD15-09A9-109F-AEF8-C6FF7E6AF108}"/>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6" name="Triangle 545">
              <a:extLst>
                <a:ext uri="{FF2B5EF4-FFF2-40B4-BE49-F238E27FC236}">
                  <a16:creationId xmlns:a16="http://schemas.microsoft.com/office/drawing/2014/main" id="{56EC3068-8068-DA7E-DF1A-C2E8A0A2C3D2}"/>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7" name="Triangle 546">
              <a:extLst>
                <a:ext uri="{FF2B5EF4-FFF2-40B4-BE49-F238E27FC236}">
                  <a16:creationId xmlns:a16="http://schemas.microsoft.com/office/drawing/2014/main" id="{013CBFF2-1FC8-7EA0-3E8E-98A9DCDA1B98}"/>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8" name="Triangle 547">
              <a:extLst>
                <a:ext uri="{FF2B5EF4-FFF2-40B4-BE49-F238E27FC236}">
                  <a16:creationId xmlns:a16="http://schemas.microsoft.com/office/drawing/2014/main" id="{9A8DC696-B62B-8F56-9114-90EE1460C77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9" name="Triangle 548">
              <a:extLst>
                <a:ext uri="{FF2B5EF4-FFF2-40B4-BE49-F238E27FC236}">
                  <a16:creationId xmlns:a16="http://schemas.microsoft.com/office/drawing/2014/main" id="{8D0D488F-5DD8-7A3C-B84D-D74BF32061A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0" name="Triangle 549">
              <a:extLst>
                <a:ext uri="{FF2B5EF4-FFF2-40B4-BE49-F238E27FC236}">
                  <a16:creationId xmlns:a16="http://schemas.microsoft.com/office/drawing/2014/main" id="{91E0988E-F6E7-CDD7-EFAA-2E7EA6ADE495}"/>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1" name="Triangle 550">
              <a:extLst>
                <a:ext uri="{FF2B5EF4-FFF2-40B4-BE49-F238E27FC236}">
                  <a16:creationId xmlns:a16="http://schemas.microsoft.com/office/drawing/2014/main" id="{188E9079-F39B-8135-186F-684FB587C992}"/>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2" name="Triangle 551">
              <a:extLst>
                <a:ext uri="{FF2B5EF4-FFF2-40B4-BE49-F238E27FC236}">
                  <a16:creationId xmlns:a16="http://schemas.microsoft.com/office/drawing/2014/main" id="{F7F24BB8-270A-6763-D778-0EA7873009C8}"/>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3" name="Triangle 552">
              <a:extLst>
                <a:ext uri="{FF2B5EF4-FFF2-40B4-BE49-F238E27FC236}">
                  <a16:creationId xmlns:a16="http://schemas.microsoft.com/office/drawing/2014/main" id="{D29852FD-57E1-C94B-21F9-FA11CD4F6307}"/>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4" name="Triangle 553">
              <a:extLst>
                <a:ext uri="{FF2B5EF4-FFF2-40B4-BE49-F238E27FC236}">
                  <a16:creationId xmlns:a16="http://schemas.microsoft.com/office/drawing/2014/main" id="{628D46D1-CDA9-F098-376E-F54DAB5BF67A}"/>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5" name="Triangle 554">
              <a:extLst>
                <a:ext uri="{FF2B5EF4-FFF2-40B4-BE49-F238E27FC236}">
                  <a16:creationId xmlns:a16="http://schemas.microsoft.com/office/drawing/2014/main" id="{AFAFDE95-48DB-2603-36DC-A51C35160E3A}"/>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6" name="Triangle 555">
              <a:extLst>
                <a:ext uri="{FF2B5EF4-FFF2-40B4-BE49-F238E27FC236}">
                  <a16:creationId xmlns:a16="http://schemas.microsoft.com/office/drawing/2014/main" id="{0FC73650-0014-C03F-126E-802660B1BD36}"/>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7" name="Triangle 556">
              <a:extLst>
                <a:ext uri="{FF2B5EF4-FFF2-40B4-BE49-F238E27FC236}">
                  <a16:creationId xmlns:a16="http://schemas.microsoft.com/office/drawing/2014/main" id="{E5E7A876-9137-9F4D-ABD7-43BBBD17E115}"/>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8" name="Triangle 557">
              <a:extLst>
                <a:ext uri="{FF2B5EF4-FFF2-40B4-BE49-F238E27FC236}">
                  <a16:creationId xmlns:a16="http://schemas.microsoft.com/office/drawing/2014/main" id="{774BCB44-C09C-0B28-40B5-814F9C38ED0F}"/>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9" name="Triangle 558">
              <a:extLst>
                <a:ext uri="{FF2B5EF4-FFF2-40B4-BE49-F238E27FC236}">
                  <a16:creationId xmlns:a16="http://schemas.microsoft.com/office/drawing/2014/main" id="{F516128F-CB30-DD3A-F8E6-69683D514815}"/>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0" name="Triangle 559">
              <a:extLst>
                <a:ext uri="{FF2B5EF4-FFF2-40B4-BE49-F238E27FC236}">
                  <a16:creationId xmlns:a16="http://schemas.microsoft.com/office/drawing/2014/main" id="{A9F44691-EFA5-8EAA-EAD1-63663A979740}"/>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1" name="Triangle 560">
              <a:extLst>
                <a:ext uri="{FF2B5EF4-FFF2-40B4-BE49-F238E27FC236}">
                  <a16:creationId xmlns:a16="http://schemas.microsoft.com/office/drawing/2014/main" id="{D3F5C3DB-1FBF-0113-557B-460394489231}"/>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2" name="Triangle 561">
              <a:extLst>
                <a:ext uri="{FF2B5EF4-FFF2-40B4-BE49-F238E27FC236}">
                  <a16:creationId xmlns:a16="http://schemas.microsoft.com/office/drawing/2014/main" id="{2A41801D-E848-4E72-F4C8-90BC6170C5F6}"/>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 name="Triangle 562">
              <a:extLst>
                <a:ext uri="{FF2B5EF4-FFF2-40B4-BE49-F238E27FC236}">
                  <a16:creationId xmlns:a16="http://schemas.microsoft.com/office/drawing/2014/main" id="{C174BDEF-6BDB-7292-00D5-3ED3AA4CBE5F}"/>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4" name="Triangle 563">
              <a:extLst>
                <a:ext uri="{FF2B5EF4-FFF2-40B4-BE49-F238E27FC236}">
                  <a16:creationId xmlns:a16="http://schemas.microsoft.com/office/drawing/2014/main" id="{6B7473F6-4F6F-FCEB-C6D6-6B5CCB754299}"/>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5" name="Triangle 564">
              <a:extLst>
                <a:ext uri="{FF2B5EF4-FFF2-40B4-BE49-F238E27FC236}">
                  <a16:creationId xmlns:a16="http://schemas.microsoft.com/office/drawing/2014/main" id="{D7F72DCB-D0FD-636A-C462-49D5F2F81790}"/>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6" name="Triangle 565">
              <a:extLst>
                <a:ext uri="{FF2B5EF4-FFF2-40B4-BE49-F238E27FC236}">
                  <a16:creationId xmlns:a16="http://schemas.microsoft.com/office/drawing/2014/main" id="{A9F49778-2007-FB1A-41B9-FB272A8705CA}"/>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7" name="Triangle 566">
              <a:extLst>
                <a:ext uri="{FF2B5EF4-FFF2-40B4-BE49-F238E27FC236}">
                  <a16:creationId xmlns:a16="http://schemas.microsoft.com/office/drawing/2014/main" id="{631D4DDE-16CE-25A6-53A6-7BED16A162F8}"/>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8" name="Triangle 567">
              <a:extLst>
                <a:ext uri="{FF2B5EF4-FFF2-40B4-BE49-F238E27FC236}">
                  <a16:creationId xmlns:a16="http://schemas.microsoft.com/office/drawing/2014/main" id="{C5405A22-E317-27F1-DBE9-AEEC2616B336}"/>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9" name="Triangle 568">
              <a:extLst>
                <a:ext uri="{FF2B5EF4-FFF2-40B4-BE49-F238E27FC236}">
                  <a16:creationId xmlns:a16="http://schemas.microsoft.com/office/drawing/2014/main" id="{DE399C9D-28F0-0037-C857-500403599DE3}"/>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0" name="Triangle 569">
              <a:extLst>
                <a:ext uri="{FF2B5EF4-FFF2-40B4-BE49-F238E27FC236}">
                  <a16:creationId xmlns:a16="http://schemas.microsoft.com/office/drawing/2014/main" id="{281BBDF9-EBAF-1BD4-64EB-1B582C2DE32F}"/>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1" name="Triangle 570">
              <a:extLst>
                <a:ext uri="{FF2B5EF4-FFF2-40B4-BE49-F238E27FC236}">
                  <a16:creationId xmlns:a16="http://schemas.microsoft.com/office/drawing/2014/main" id="{839278D4-1A2E-F39C-87F5-ACD53B03FC3F}"/>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2" name="Triangle 571">
              <a:extLst>
                <a:ext uri="{FF2B5EF4-FFF2-40B4-BE49-F238E27FC236}">
                  <a16:creationId xmlns:a16="http://schemas.microsoft.com/office/drawing/2014/main" id="{F2C581F9-7ED9-D7F2-D567-44EDAFE72861}"/>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 name="Triangle 572">
              <a:extLst>
                <a:ext uri="{FF2B5EF4-FFF2-40B4-BE49-F238E27FC236}">
                  <a16:creationId xmlns:a16="http://schemas.microsoft.com/office/drawing/2014/main" id="{877FC375-84AD-34CC-A934-74618AF5996F}"/>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4" name="Triangle 573">
              <a:extLst>
                <a:ext uri="{FF2B5EF4-FFF2-40B4-BE49-F238E27FC236}">
                  <a16:creationId xmlns:a16="http://schemas.microsoft.com/office/drawing/2014/main" id="{48B73FEC-1A0D-77B3-D942-BE0942B77EE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5" name="Triangle 574">
              <a:extLst>
                <a:ext uri="{FF2B5EF4-FFF2-40B4-BE49-F238E27FC236}">
                  <a16:creationId xmlns:a16="http://schemas.microsoft.com/office/drawing/2014/main" id="{B6E3EC97-75DD-BE84-A0A8-821616395853}"/>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6" name="Triangle 575">
              <a:extLst>
                <a:ext uri="{FF2B5EF4-FFF2-40B4-BE49-F238E27FC236}">
                  <a16:creationId xmlns:a16="http://schemas.microsoft.com/office/drawing/2014/main" id="{79F2A4EF-5669-CBA7-2847-546FCE82A808}"/>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7" name="Triangle 576">
              <a:extLst>
                <a:ext uri="{FF2B5EF4-FFF2-40B4-BE49-F238E27FC236}">
                  <a16:creationId xmlns:a16="http://schemas.microsoft.com/office/drawing/2014/main" id="{425C7005-BA22-CB35-6B53-312CA2E9D114}"/>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8" name="Triangle 577">
              <a:extLst>
                <a:ext uri="{FF2B5EF4-FFF2-40B4-BE49-F238E27FC236}">
                  <a16:creationId xmlns:a16="http://schemas.microsoft.com/office/drawing/2014/main" id="{A9020B3C-1D6B-A55A-1128-C05E821053E5}"/>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9" name="Triangle 578">
              <a:extLst>
                <a:ext uri="{FF2B5EF4-FFF2-40B4-BE49-F238E27FC236}">
                  <a16:creationId xmlns:a16="http://schemas.microsoft.com/office/drawing/2014/main" id="{AA494328-247A-9201-57AB-50DBD6CFD186}"/>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0" name="Triangle 579">
              <a:extLst>
                <a:ext uri="{FF2B5EF4-FFF2-40B4-BE49-F238E27FC236}">
                  <a16:creationId xmlns:a16="http://schemas.microsoft.com/office/drawing/2014/main" id="{BC5FC162-D1C2-69BF-0EB1-FDBB87E8D5E6}"/>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1" name="Triangle 580">
              <a:extLst>
                <a:ext uri="{FF2B5EF4-FFF2-40B4-BE49-F238E27FC236}">
                  <a16:creationId xmlns:a16="http://schemas.microsoft.com/office/drawing/2014/main" id="{40C43347-5A8F-3DEF-E3FF-1475D3384DD7}"/>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2" name="Triangle 581">
              <a:extLst>
                <a:ext uri="{FF2B5EF4-FFF2-40B4-BE49-F238E27FC236}">
                  <a16:creationId xmlns:a16="http://schemas.microsoft.com/office/drawing/2014/main" id="{9FB7B0F1-6773-475C-D50B-B51D697915D4}"/>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 name="Triangle 582">
              <a:extLst>
                <a:ext uri="{FF2B5EF4-FFF2-40B4-BE49-F238E27FC236}">
                  <a16:creationId xmlns:a16="http://schemas.microsoft.com/office/drawing/2014/main" id="{B728E549-E8CD-D7A2-B018-3A1AD3963836}"/>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4" name="Triangle 583">
              <a:extLst>
                <a:ext uri="{FF2B5EF4-FFF2-40B4-BE49-F238E27FC236}">
                  <a16:creationId xmlns:a16="http://schemas.microsoft.com/office/drawing/2014/main" id="{D0BF6B6F-C322-A6B7-5E0D-6468DDC49E1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5" name="Triangle 584">
              <a:extLst>
                <a:ext uri="{FF2B5EF4-FFF2-40B4-BE49-F238E27FC236}">
                  <a16:creationId xmlns:a16="http://schemas.microsoft.com/office/drawing/2014/main" id="{F4DA690E-69AE-C7BD-5F46-C459AC978833}"/>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6" name="Triangle 585">
              <a:extLst>
                <a:ext uri="{FF2B5EF4-FFF2-40B4-BE49-F238E27FC236}">
                  <a16:creationId xmlns:a16="http://schemas.microsoft.com/office/drawing/2014/main" id="{3F7E9425-F6AE-5DD0-5123-782AFF2AD7F2}"/>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7" name="Triangle 586">
              <a:extLst>
                <a:ext uri="{FF2B5EF4-FFF2-40B4-BE49-F238E27FC236}">
                  <a16:creationId xmlns:a16="http://schemas.microsoft.com/office/drawing/2014/main" id="{9E31B5EB-B61B-4E32-64FD-179FE49372E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8" name="Triangle 587">
              <a:extLst>
                <a:ext uri="{FF2B5EF4-FFF2-40B4-BE49-F238E27FC236}">
                  <a16:creationId xmlns:a16="http://schemas.microsoft.com/office/drawing/2014/main" id="{AF7F9DBD-E6F9-DDBB-9BEE-34EA6AD2198C}"/>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9" name="Triangle 588">
              <a:extLst>
                <a:ext uri="{FF2B5EF4-FFF2-40B4-BE49-F238E27FC236}">
                  <a16:creationId xmlns:a16="http://schemas.microsoft.com/office/drawing/2014/main" id="{8886E7FA-BF6C-53C8-D56D-795BD70A481C}"/>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0" name="Triangle 589">
              <a:extLst>
                <a:ext uri="{FF2B5EF4-FFF2-40B4-BE49-F238E27FC236}">
                  <a16:creationId xmlns:a16="http://schemas.microsoft.com/office/drawing/2014/main" id="{447B93F0-2EBE-5F8B-1096-625227494A6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1" name="Triangle 590">
              <a:extLst>
                <a:ext uri="{FF2B5EF4-FFF2-40B4-BE49-F238E27FC236}">
                  <a16:creationId xmlns:a16="http://schemas.microsoft.com/office/drawing/2014/main" id="{88F8981E-4FFC-E74D-63E8-58A4144F7B23}"/>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2" name="Triangle 591">
              <a:extLst>
                <a:ext uri="{FF2B5EF4-FFF2-40B4-BE49-F238E27FC236}">
                  <a16:creationId xmlns:a16="http://schemas.microsoft.com/office/drawing/2014/main" id="{C3DD728C-4021-F09C-9AEE-553EDDAD35DC}"/>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3" name="Triangle 592">
              <a:extLst>
                <a:ext uri="{FF2B5EF4-FFF2-40B4-BE49-F238E27FC236}">
                  <a16:creationId xmlns:a16="http://schemas.microsoft.com/office/drawing/2014/main" id="{1D557385-951F-A8BD-345F-6338FAB0593E}"/>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 name="Triangle 593">
              <a:extLst>
                <a:ext uri="{FF2B5EF4-FFF2-40B4-BE49-F238E27FC236}">
                  <a16:creationId xmlns:a16="http://schemas.microsoft.com/office/drawing/2014/main" id="{D48740B2-69DC-9702-5EB4-B433A4C70EB8}"/>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5" name="Triangle 594">
              <a:extLst>
                <a:ext uri="{FF2B5EF4-FFF2-40B4-BE49-F238E27FC236}">
                  <a16:creationId xmlns:a16="http://schemas.microsoft.com/office/drawing/2014/main" id="{0DBB5FFE-8ED7-E043-4523-C87B1A0E7757}"/>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6" name="Triangle 595">
              <a:extLst>
                <a:ext uri="{FF2B5EF4-FFF2-40B4-BE49-F238E27FC236}">
                  <a16:creationId xmlns:a16="http://schemas.microsoft.com/office/drawing/2014/main" id="{60DC6720-7392-1D49-5E42-1ECF8F10E01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7" name="Triangle 596">
              <a:extLst>
                <a:ext uri="{FF2B5EF4-FFF2-40B4-BE49-F238E27FC236}">
                  <a16:creationId xmlns:a16="http://schemas.microsoft.com/office/drawing/2014/main" id="{728849BC-D9A9-DDB8-134B-0775E28DAD87}"/>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8" name="Triangle 597">
              <a:extLst>
                <a:ext uri="{FF2B5EF4-FFF2-40B4-BE49-F238E27FC236}">
                  <a16:creationId xmlns:a16="http://schemas.microsoft.com/office/drawing/2014/main" id="{CAA9372A-3E50-44C3-2C28-7D5C6A545DB7}"/>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9" name="Triangle 598">
              <a:extLst>
                <a:ext uri="{FF2B5EF4-FFF2-40B4-BE49-F238E27FC236}">
                  <a16:creationId xmlns:a16="http://schemas.microsoft.com/office/drawing/2014/main" id="{8C59CF8D-876C-012C-C4F4-F8079585EBFF}"/>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0" name="Triangle 599">
              <a:extLst>
                <a:ext uri="{FF2B5EF4-FFF2-40B4-BE49-F238E27FC236}">
                  <a16:creationId xmlns:a16="http://schemas.microsoft.com/office/drawing/2014/main" id="{120D7BE5-64DC-85BC-295E-135206F07608}"/>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1" name="Triangle 600">
              <a:extLst>
                <a:ext uri="{FF2B5EF4-FFF2-40B4-BE49-F238E27FC236}">
                  <a16:creationId xmlns:a16="http://schemas.microsoft.com/office/drawing/2014/main" id="{2E831134-0875-4FF6-3F3D-986CFDE5935B}"/>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2" name="Triangle 601">
              <a:extLst>
                <a:ext uri="{FF2B5EF4-FFF2-40B4-BE49-F238E27FC236}">
                  <a16:creationId xmlns:a16="http://schemas.microsoft.com/office/drawing/2014/main" id="{4CF53400-D9A1-B635-20E0-C0846E02B4A0}"/>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3" name="Triangle 602">
              <a:extLst>
                <a:ext uri="{FF2B5EF4-FFF2-40B4-BE49-F238E27FC236}">
                  <a16:creationId xmlns:a16="http://schemas.microsoft.com/office/drawing/2014/main" id="{230EA743-A2CB-2AF0-730C-39DDCB0CF91F}"/>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4" name="Triangle 603">
              <a:extLst>
                <a:ext uri="{FF2B5EF4-FFF2-40B4-BE49-F238E27FC236}">
                  <a16:creationId xmlns:a16="http://schemas.microsoft.com/office/drawing/2014/main" id="{28294C7E-66E7-312C-A74F-8E7C7A27FB76}"/>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5" name="Triangle 604">
              <a:extLst>
                <a:ext uri="{FF2B5EF4-FFF2-40B4-BE49-F238E27FC236}">
                  <a16:creationId xmlns:a16="http://schemas.microsoft.com/office/drawing/2014/main" id="{ED40275A-A5A5-5BB3-ABF2-FFDF5F6590D1}"/>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6" name="Triangle 605">
              <a:extLst>
                <a:ext uri="{FF2B5EF4-FFF2-40B4-BE49-F238E27FC236}">
                  <a16:creationId xmlns:a16="http://schemas.microsoft.com/office/drawing/2014/main" id="{C6695274-47B0-83F1-0299-AF174149A9B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7" name="Triangle 606">
              <a:extLst>
                <a:ext uri="{FF2B5EF4-FFF2-40B4-BE49-F238E27FC236}">
                  <a16:creationId xmlns:a16="http://schemas.microsoft.com/office/drawing/2014/main" id="{99D6A836-E30A-396D-0D0D-691A5E89037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8" name="Triangle 607">
              <a:extLst>
                <a:ext uri="{FF2B5EF4-FFF2-40B4-BE49-F238E27FC236}">
                  <a16:creationId xmlns:a16="http://schemas.microsoft.com/office/drawing/2014/main" id="{A98A4A52-92F5-EAE5-AB48-018ED7876D0B}"/>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9" name="Triangle 608">
              <a:extLst>
                <a:ext uri="{FF2B5EF4-FFF2-40B4-BE49-F238E27FC236}">
                  <a16:creationId xmlns:a16="http://schemas.microsoft.com/office/drawing/2014/main" id="{D246F20C-90D0-110A-DEFA-62C14401C8DF}"/>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0" name="Triangle 609">
              <a:extLst>
                <a:ext uri="{FF2B5EF4-FFF2-40B4-BE49-F238E27FC236}">
                  <a16:creationId xmlns:a16="http://schemas.microsoft.com/office/drawing/2014/main" id="{18180CB9-3526-1AE3-0C96-BBCA056D67E3}"/>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1" name="Triangle 610">
              <a:extLst>
                <a:ext uri="{FF2B5EF4-FFF2-40B4-BE49-F238E27FC236}">
                  <a16:creationId xmlns:a16="http://schemas.microsoft.com/office/drawing/2014/main" id="{0B15BE9A-B6C4-FB39-5D2E-08027E5E724C}"/>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2" name="Triangle 611">
              <a:extLst>
                <a:ext uri="{FF2B5EF4-FFF2-40B4-BE49-F238E27FC236}">
                  <a16:creationId xmlns:a16="http://schemas.microsoft.com/office/drawing/2014/main" id="{87DBDD43-DB4E-A8A9-0B44-090AEB0FF65D}"/>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5" name="Triangle 904">
              <a:extLst>
                <a:ext uri="{FF2B5EF4-FFF2-40B4-BE49-F238E27FC236}">
                  <a16:creationId xmlns:a16="http://schemas.microsoft.com/office/drawing/2014/main" id="{2D072000-0F12-64F0-FD58-5E6AFE01B91A}"/>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6" name="Triangle 905">
              <a:extLst>
                <a:ext uri="{FF2B5EF4-FFF2-40B4-BE49-F238E27FC236}">
                  <a16:creationId xmlns:a16="http://schemas.microsoft.com/office/drawing/2014/main" id="{8886CA9A-7489-4E6C-4068-043AC35E605C}"/>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7" name="Triangle 906">
              <a:extLst>
                <a:ext uri="{FF2B5EF4-FFF2-40B4-BE49-F238E27FC236}">
                  <a16:creationId xmlns:a16="http://schemas.microsoft.com/office/drawing/2014/main" id="{1463A76B-F9C5-A399-76CA-180B6251333F}"/>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8" name="Triangle 907">
              <a:extLst>
                <a:ext uri="{FF2B5EF4-FFF2-40B4-BE49-F238E27FC236}">
                  <a16:creationId xmlns:a16="http://schemas.microsoft.com/office/drawing/2014/main" id="{CE8D6A7D-3881-56EF-0A16-6D3417574A76}"/>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9" name="Triangle 908">
              <a:extLst>
                <a:ext uri="{FF2B5EF4-FFF2-40B4-BE49-F238E27FC236}">
                  <a16:creationId xmlns:a16="http://schemas.microsoft.com/office/drawing/2014/main" id="{D3D0CD1F-8052-8718-F290-E3656F348421}"/>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0" name="Triangle 909">
              <a:extLst>
                <a:ext uri="{FF2B5EF4-FFF2-40B4-BE49-F238E27FC236}">
                  <a16:creationId xmlns:a16="http://schemas.microsoft.com/office/drawing/2014/main" id="{443BC229-AAC4-20B5-434E-B7C9600BC190}"/>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1" name="Triangle 910">
              <a:extLst>
                <a:ext uri="{FF2B5EF4-FFF2-40B4-BE49-F238E27FC236}">
                  <a16:creationId xmlns:a16="http://schemas.microsoft.com/office/drawing/2014/main" id="{684FD211-7B07-C6EA-C4C3-C9D03C3DDD45}"/>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2" name="Triangle 911">
              <a:extLst>
                <a:ext uri="{FF2B5EF4-FFF2-40B4-BE49-F238E27FC236}">
                  <a16:creationId xmlns:a16="http://schemas.microsoft.com/office/drawing/2014/main" id="{E6A2CC52-70A3-3A13-35CB-0C9CAA189A36}"/>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3" name="Triangle 912">
              <a:extLst>
                <a:ext uri="{FF2B5EF4-FFF2-40B4-BE49-F238E27FC236}">
                  <a16:creationId xmlns:a16="http://schemas.microsoft.com/office/drawing/2014/main" id="{D20DCD60-2425-B06C-1BE5-82554A8DF514}"/>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4" name="Triangle 913">
              <a:extLst>
                <a:ext uri="{FF2B5EF4-FFF2-40B4-BE49-F238E27FC236}">
                  <a16:creationId xmlns:a16="http://schemas.microsoft.com/office/drawing/2014/main" id="{BC09251B-677A-554F-6F38-DD980582E557}"/>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5" name="Triangle 914">
              <a:extLst>
                <a:ext uri="{FF2B5EF4-FFF2-40B4-BE49-F238E27FC236}">
                  <a16:creationId xmlns:a16="http://schemas.microsoft.com/office/drawing/2014/main" id="{A3685D34-1EBA-961D-CF6D-F8E75442D62D}"/>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6" name="Triangle 915">
              <a:extLst>
                <a:ext uri="{FF2B5EF4-FFF2-40B4-BE49-F238E27FC236}">
                  <a16:creationId xmlns:a16="http://schemas.microsoft.com/office/drawing/2014/main" id="{4B35912B-899E-F8F4-EB6E-B2EEF767C949}"/>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7" name="Triangle 916">
              <a:extLst>
                <a:ext uri="{FF2B5EF4-FFF2-40B4-BE49-F238E27FC236}">
                  <a16:creationId xmlns:a16="http://schemas.microsoft.com/office/drawing/2014/main" id="{2D2586D8-D242-3978-FD4C-352E46BFE2F8}"/>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8" name="Triangle 917">
              <a:extLst>
                <a:ext uri="{FF2B5EF4-FFF2-40B4-BE49-F238E27FC236}">
                  <a16:creationId xmlns:a16="http://schemas.microsoft.com/office/drawing/2014/main" id="{DDD79BC2-6A46-EC62-0ECB-DBAFE8BF103A}"/>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riangle 918">
              <a:extLst>
                <a:ext uri="{FF2B5EF4-FFF2-40B4-BE49-F238E27FC236}">
                  <a16:creationId xmlns:a16="http://schemas.microsoft.com/office/drawing/2014/main" id="{DA218C39-C696-C5F9-99EC-E7E2CE0E8DC7}"/>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0" name="Triangle 919">
              <a:extLst>
                <a:ext uri="{FF2B5EF4-FFF2-40B4-BE49-F238E27FC236}">
                  <a16:creationId xmlns:a16="http://schemas.microsoft.com/office/drawing/2014/main" id="{E441CD2C-B981-1D3C-8257-8115E64F991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 name="Triangle 920">
              <a:extLst>
                <a:ext uri="{FF2B5EF4-FFF2-40B4-BE49-F238E27FC236}">
                  <a16:creationId xmlns:a16="http://schemas.microsoft.com/office/drawing/2014/main" id="{24671C1A-66E9-FDA6-4EBE-B03BC58EE1BA}"/>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 name="Triangle 921">
              <a:extLst>
                <a:ext uri="{FF2B5EF4-FFF2-40B4-BE49-F238E27FC236}">
                  <a16:creationId xmlns:a16="http://schemas.microsoft.com/office/drawing/2014/main" id="{7EDC2755-74BE-E60D-DA23-91CD27C48FED}"/>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3" name="Triangle 922">
              <a:extLst>
                <a:ext uri="{FF2B5EF4-FFF2-40B4-BE49-F238E27FC236}">
                  <a16:creationId xmlns:a16="http://schemas.microsoft.com/office/drawing/2014/main" id="{5E2B03F2-646E-3D5F-6F06-D27B3BCE4B5E}"/>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4" name="Triangle 923">
              <a:extLst>
                <a:ext uri="{FF2B5EF4-FFF2-40B4-BE49-F238E27FC236}">
                  <a16:creationId xmlns:a16="http://schemas.microsoft.com/office/drawing/2014/main" id="{89FB8946-A994-64E7-673A-920A837132A6}"/>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5" name="Triangle 924">
              <a:extLst>
                <a:ext uri="{FF2B5EF4-FFF2-40B4-BE49-F238E27FC236}">
                  <a16:creationId xmlns:a16="http://schemas.microsoft.com/office/drawing/2014/main" id="{6D28EE7D-DDA2-7167-741F-BC8D09C1C2AB}"/>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6" name="Triangle 925">
              <a:extLst>
                <a:ext uri="{FF2B5EF4-FFF2-40B4-BE49-F238E27FC236}">
                  <a16:creationId xmlns:a16="http://schemas.microsoft.com/office/drawing/2014/main" id="{6A37D805-E50F-2840-CEAD-940D0B4F6A0D}"/>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 name="Triangle 926">
              <a:extLst>
                <a:ext uri="{FF2B5EF4-FFF2-40B4-BE49-F238E27FC236}">
                  <a16:creationId xmlns:a16="http://schemas.microsoft.com/office/drawing/2014/main" id="{121F0D34-7FDF-93EA-4913-A582B10E1C54}"/>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8" name="Triangle 927">
              <a:extLst>
                <a:ext uri="{FF2B5EF4-FFF2-40B4-BE49-F238E27FC236}">
                  <a16:creationId xmlns:a16="http://schemas.microsoft.com/office/drawing/2014/main" id="{B176B060-1699-6BAC-6EC9-31EB6C5D1913}"/>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9" name="Triangle 928">
              <a:extLst>
                <a:ext uri="{FF2B5EF4-FFF2-40B4-BE49-F238E27FC236}">
                  <a16:creationId xmlns:a16="http://schemas.microsoft.com/office/drawing/2014/main" id="{4A2A2B2A-EB45-66EC-4261-613462F724D8}"/>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0" name="Triangle 929">
              <a:extLst>
                <a:ext uri="{FF2B5EF4-FFF2-40B4-BE49-F238E27FC236}">
                  <a16:creationId xmlns:a16="http://schemas.microsoft.com/office/drawing/2014/main" id="{97C098D8-D0AA-82E1-72D3-9FAEB5C3EA35}"/>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 name="Triangle 930">
              <a:extLst>
                <a:ext uri="{FF2B5EF4-FFF2-40B4-BE49-F238E27FC236}">
                  <a16:creationId xmlns:a16="http://schemas.microsoft.com/office/drawing/2014/main" id="{288B4659-B6B2-AC16-BD7C-ED7319F8D15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2" name="Triangle 931">
              <a:extLst>
                <a:ext uri="{FF2B5EF4-FFF2-40B4-BE49-F238E27FC236}">
                  <a16:creationId xmlns:a16="http://schemas.microsoft.com/office/drawing/2014/main" id="{51F9C7CD-D799-9D90-165E-AF85E04FD752}"/>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3" name="Triangle 932">
              <a:extLst>
                <a:ext uri="{FF2B5EF4-FFF2-40B4-BE49-F238E27FC236}">
                  <a16:creationId xmlns:a16="http://schemas.microsoft.com/office/drawing/2014/main" id="{0028D15E-6009-E857-4399-9EE823E4F4E4}"/>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4" name="Triangle 933">
              <a:extLst>
                <a:ext uri="{FF2B5EF4-FFF2-40B4-BE49-F238E27FC236}">
                  <a16:creationId xmlns:a16="http://schemas.microsoft.com/office/drawing/2014/main" id="{D9E122DB-D1A8-3F9B-D063-4F1109A8B27F}"/>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5" name="Triangle 934">
              <a:extLst>
                <a:ext uri="{FF2B5EF4-FFF2-40B4-BE49-F238E27FC236}">
                  <a16:creationId xmlns:a16="http://schemas.microsoft.com/office/drawing/2014/main" id="{6B39D7AA-CC8B-88E7-2C2B-F2D1B7993593}"/>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6" name="Triangle 935">
              <a:extLst>
                <a:ext uri="{FF2B5EF4-FFF2-40B4-BE49-F238E27FC236}">
                  <a16:creationId xmlns:a16="http://schemas.microsoft.com/office/drawing/2014/main" id="{283C7FDA-B52F-A496-9863-924261333B8E}"/>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7" name="Triangle 936">
              <a:extLst>
                <a:ext uri="{FF2B5EF4-FFF2-40B4-BE49-F238E27FC236}">
                  <a16:creationId xmlns:a16="http://schemas.microsoft.com/office/drawing/2014/main" id="{32E1945E-F59B-BF88-8347-ADD5C252CF12}"/>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8" name="Triangle 937">
              <a:extLst>
                <a:ext uri="{FF2B5EF4-FFF2-40B4-BE49-F238E27FC236}">
                  <a16:creationId xmlns:a16="http://schemas.microsoft.com/office/drawing/2014/main" id="{12BE0A1B-0EBB-3623-6FCA-DD98A614CAA0}"/>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9" name="Triangle 938">
              <a:extLst>
                <a:ext uri="{FF2B5EF4-FFF2-40B4-BE49-F238E27FC236}">
                  <a16:creationId xmlns:a16="http://schemas.microsoft.com/office/drawing/2014/main" id="{62C48077-8D4E-1D76-2EC7-BD021845DE3C}"/>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0" name="Triangle 939">
              <a:extLst>
                <a:ext uri="{FF2B5EF4-FFF2-40B4-BE49-F238E27FC236}">
                  <a16:creationId xmlns:a16="http://schemas.microsoft.com/office/drawing/2014/main" id="{C41084B6-5A26-D88D-634E-32F3B1702C4D}"/>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1" name="Triangle 940">
              <a:extLst>
                <a:ext uri="{FF2B5EF4-FFF2-40B4-BE49-F238E27FC236}">
                  <a16:creationId xmlns:a16="http://schemas.microsoft.com/office/drawing/2014/main" id="{AEE6411E-A023-A21D-42E7-0897D6CAF212}"/>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2" name="Triangle 941">
              <a:extLst>
                <a:ext uri="{FF2B5EF4-FFF2-40B4-BE49-F238E27FC236}">
                  <a16:creationId xmlns:a16="http://schemas.microsoft.com/office/drawing/2014/main" id="{7DD18765-B783-53B0-84E9-C8C71FE558EF}"/>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3" name="Triangle 942">
              <a:extLst>
                <a:ext uri="{FF2B5EF4-FFF2-40B4-BE49-F238E27FC236}">
                  <a16:creationId xmlns:a16="http://schemas.microsoft.com/office/drawing/2014/main" id="{2B1BE809-5E9D-A377-C03B-6CD38FAB3934}"/>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4" name="Triangle 943">
              <a:extLst>
                <a:ext uri="{FF2B5EF4-FFF2-40B4-BE49-F238E27FC236}">
                  <a16:creationId xmlns:a16="http://schemas.microsoft.com/office/drawing/2014/main" id="{8BB55544-0301-5423-2BCE-61D4C851B6FA}"/>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5" name="Triangle 944">
              <a:extLst>
                <a:ext uri="{FF2B5EF4-FFF2-40B4-BE49-F238E27FC236}">
                  <a16:creationId xmlns:a16="http://schemas.microsoft.com/office/drawing/2014/main" id="{B1D81A58-0C4D-714F-5589-906B53E6F011}"/>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6" name="Triangle 945">
              <a:extLst>
                <a:ext uri="{FF2B5EF4-FFF2-40B4-BE49-F238E27FC236}">
                  <a16:creationId xmlns:a16="http://schemas.microsoft.com/office/drawing/2014/main" id="{5D7659A8-1B31-0E13-DC17-2B45032CA995}"/>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riangle 946">
              <a:extLst>
                <a:ext uri="{FF2B5EF4-FFF2-40B4-BE49-F238E27FC236}">
                  <a16:creationId xmlns:a16="http://schemas.microsoft.com/office/drawing/2014/main" id="{BC05A851-571B-433A-6C50-C9737570BDB1}"/>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8" name="Triangle 947">
              <a:extLst>
                <a:ext uri="{FF2B5EF4-FFF2-40B4-BE49-F238E27FC236}">
                  <a16:creationId xmlns:a16="http://schemas.microsoft.com/office/drawing/2014/main" id="{38343247-E04B-366D-2F1B-BD15E2D0841E}"/>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9" name="Triangle 948">
              <a:extLst>
                <a:ext uri="{FF2B5EF4-FFF2-40B4-BE49-F238E27FC236}">
                  <a16:creationId xmlns:a16="http://schemas.microsoft.com/office/drawing/2014/main" id="{24A9D800-DB5D-FBD8-DFE4-93D04BA5D069}"/>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0" name="Triangle 949">
              <a:extLst>
                <a:ext uri="{FF2B5EF4-FFF2-40B4-BE49-F238E27FC236}">
                  <a16:creationId xmlns:a16="http://schemas.microsoft.com/office/drawing/2014/main" id="{9F403FC8-D0D9-7C30-F9D2-BC4BD83C9C3B}"/>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1" name="Triangle 950">
              <a:extLst>
                <a:ext uri="{FF2B5EF4-FFF2-40B4-BE49-F238E27FC236}">
                  <a16:creationId xmlns:a16="http://schemas.microsoft.com/office/drawing/2014/main" id="{437A36B4-5AB4-437A-EC89-8809405A6F8A}"/>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2" name="Triangle 951">
              <a:extLst>
                <a:ext uri="{FF2B5EF4-FFF2-40B4-BE49-F238E27FC236}">
                  <a16:creationId xmlns:a16="http://schemas.microsoft.com/office/drawing/2014/main" id="{EAE2C8CF-3897-A43F-A8C9-9219D766163B}"/>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3" name="Triangle 952">
              <a:extLst>
                <a:ext uri="{FF2B5EF4-FFF2-40B4-BE49-F238E27FC236}">
                  <a16:creationId xmlns:a16="http://schemas.microsoft.com/office/drawing/2014/main" id="{30DCE04E-14BC-79E6-2200-A57F3B508B2D}"/>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4" name="Triangle 953">
              <a:extLst>
                <a:ext uri="{FF2B5EF4-FFF2-40B4-BE49-F238E27FC236}">
                  <a16:creationId xmlns:a16="http://schemas.microsoft.com/office/drawing/2014/main" id="{C57D008E-B341-1BEF-7AA7-5453D4F4A593}"/>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5" name="Triangle 954">
              <a:extLst>
                <a:ext uri="{FF2B5EF4-FFF2-40B4-BE49-F238E27FC236}">
                  <a16:creationId xmlns:a16="http://schemas.microsoft.com/office/drawing/2014/main" id="{4D08E5BC-1A3A-86E6-EDBA-5432EB72AE1B}"/>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6" name="Triangle 955">
              <a:extLst>
                <a:ext uri="{FF2B5EF4-FFF2-40B4-BE49-F238E27FC236}">
                  <a16:creationId xmlns:a16="http://schemas.microsoft.com/office/drawing/2014/main" id="{AA4F3DA9-AE96-31E8-34D0-31D2F5D9004D}"/>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7" name="Triangle 956">
              <a:extLst>
                <a:ext uri="{FF2B5EF4-FFF2-40B4-BE49-F238E27FC236}">
                  <a16:creationId xmlns:a16="http://schemas.microsoft.com/office/drawing/2014/main" id="{76C61252-09C8-3309-4585-2A7C8048B24F}"/>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8" name="Triangle 957">
              <a:extLst>
                <a:ext uri="{FF2B5EF4-FFF2-40B4-BE49-F238E27FC236}">
                  <a16:creationId xmlns:a16="http://schemas.microsoft.com/office/drawing/2014/main" id="{DCB09502-4566-0462-5A12-C8F326C81F20}"/>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9" name="Triangle 958">
              <a:extLst>
                <a:ext uri="{FF2B5EF4-FFF2-40B4-BE49-F238E27FC236}">
                  <a16:creationId xmlns:a16="http://schemas.microsoft.com/office/drawing/2014/main" id="{D0D23B5B-B37F-3F18-5A3C-01B6BAF61E92}"/>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0" name="Triangle 959">
              <a:extLst>
                <a:ext uri="{FF2B5EF4-FFF2-40B4-BE49-F238E27FC236}">
                  <a16:creationId xmlns:a16="http://schemas.microsoft.com/office/drawing/2014/main" id="{4AC4D887-1CE1-8564-EC92-6865942B2D08}"/>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1" name="Triangle 960">
              <a:extLst>
                <a:ext uri="{FF2B5EF4-FFF2-40B4-BE49-F238E27FC236}">
                  <a16:creationId xmlns:a16="http://schemas.microsoft.com/office/drawing/2014/main" id="{2976BF3C-E4D1-9266-8AE8-C3CAFF5BA116}"/>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2" name="Triangle 961">
              <a:extLst>
                <a:ext uri="{FF2B5EF4-FFF2-40B4-BE49-F238E27FC236}">
                  <a16:creationId xmlns:a16="http://schemas.microsoft.com/office/drawing/2014/main" id="{8F1DE20F-B191-6B08-3F82-36967536B24C}"/>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3" name="Triangle 962">
              <a:extLst>
                <a:ext uri="{FF2B5EF4-FFF2-40B4-BE49-F238E27FC236}">
                  <a16:creationId xmlns:a16="http://schemas.microsoft.com/office/drawing/2014/main" id="{C4D06E45-ECFD-C35C-A529-C54B3A21FDDC}"/>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4" name="Triangle 963">
              <a:extLst>
                <a:ext uri="{FF2B5EF4-FFF2-40B4-BE49-F238E27FC236}">
                  <a16:creationId xmlns:a16="http://schemas.microsoft.com/office/drawing/2014/main" id="{D260B90B-1B51-EACE-8C3D-4A91D092DAE6}"/>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5" name="Triangle 964">
              <a:extLst>
                <a:ext uri="{FF2B5EF4-FFF2-40B4-BE49-F238E27FC236}">
                  <a16:creationId xmlns:a16="http://schemas.microsoft.com/office/drawing/2014/main" id="{9CD5D014-AB55-F43A-98E6-5B804717CB41}"/>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riangle 965">
              <a:extLst>
                <a:ext uri="{FF2B5EF4-FFF2-40B4-BE49-F238E27FC236}">
                  <a16:creationId xmlns:a16="http://schemas.microsoft.com/office/drawing/2014/main" id="{80E5F3CA-72DB-5502-9A57-9EA38665192F}"/>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7" name="Triangle 966">
              <a:extLst>
                <a:ext uri="{FF2B5EF4-FFF2-40B4-BE49-F238E27FC236}">
                  <a16:creationId xmlns:a16="http://schemas.microsoft.com/office/drawing/2014/main" id="{6B51508E-D4E0-2426-A0A0-0C95A145122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8" name="Triangle 967">
              <a:extLst>
                <a:ext uri="{FF2B5EF4-FFF2-40B4-BE49-F238E27FC236}">
                  <a16:creationId xmlns:a16="http://schemas.microsoft.com/office/drawing/2014/main" id="{B4D98FB5-6265-03EF-D749-28C5046AC862}"/>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9" name="Triangle 968">
              <a:extLst>
                <a:ext uri="{FF2B5EF4-FFF2-40B4-BE49-F238E27FC236}">
                  <a16:creationId xmlns:a16="http://schemas.microsoft.com/office/drawing/2014/main" id="{E08B8294-C322-FEF3-013B-011D53857E7A}"/>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0" name="Triangle 969">
              <a:extLst>
                <a:ext uri="{FF2B5EF4-FFF2-40B4-BE49-F238E27FC236}">
                  <a16:creationId xmlns:a16="http://schemas.microsoft.com/office/drawing/2014/main" id="{268300B2-4957-2152-5B13-B989EF5F5E71}"/>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1" name="Triangle 970">
              <a:extLst>
                <a:ext uri="{FF2B5EF4-FFF2-40B4-BE49-F238E27FC236}">
                  <a16:creationId xmlns:a16="http://schemas.microsoft.com/office/drawing/2014/main" id="{22E70391-378B-1158-A874-9CFF1219D0F3}"/>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2" name="Triangle 971">
              <a:extLst>
                <a:ext uri="{FF2B5EF4-FFF2-40B4-BE49-F238E27FC236}">
                  <a16:creationId xmlns:a16="http://schemas.microsoft.com/office/drawing/2014/main" id="{478E50A7-6D11-0EFF-DE57-D85F14584F23}"/>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3" name="Triangle 972">
              <a:extLst>
                <a:ext uri="{FF2B5EF4-FFF2-40B4-BE49-F238E27FC236}">
                  <a16:creationId xmlns:a16="http://schemas.microsoft.com/office/drawing/2014/main" id="{E2B55C8E-4C22-A447-53C9-8A59E4354E22}"/>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riangle 973">
              <a:extLst>
                <a:ext uri="{FF2B5EF4-FFF2-40B4-BE49-F238E27FC236}">
                  <a16:creationId xmlns:a16="http://schemas.microsoft.com/office/drawing/2014/main" id="{2E6D54E4-C1F2-1D65-2026-7EC3C2B22DC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riangle 974">
              <a:extLst>
                <a:ext uri="{FF2B5EF4-FFF2-40B4-BE49-F238E27FC236}">
                  <a16:creationId xmlns:a16="http://schemas.microsoft.com/office/drawing/2014/main" id="{27137E16-1C6F-D743-8724-083972063CF5}"/>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6" name="Triangle 975">
              <a:extLst>
                <a:ext uri="{FF2B5EF4-FFF2-40B4-BE49-F238E27FC236}">
                  <a16:creationId xmlns:a16="http://schemas.microsoft.com/office/drawing/2014/main" id="{C778257A-12B2-F762-45E9-F08400EC2B3C}"/>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7" name="Triangle 976">
              <a:extLst>
                <a:ext uri="{FF2B5EF4-FFF2-40B4-BE49-F238E27FC236}">
                  <a16:creationId xmlns:a16="http://schemas.microsoft.com/office/drawing/2014/main" id="{6B4796D2-6167-3C6B-BD35-0D3DE48A60BB}"/>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8" name="Triangle 977">
              <a:extLst>
                <a:ext uri="{FF2B5EF4-FFF2-40B4-BE49-F238E27FC236}">
                  <a16:creationId xmlns:a16="http://schemas.microsoft.com/office/drawing/2014/main" id="{180F5BDB-8ED0-52CF-5784-F703DC976EAE}"/>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9" name="Triangle 978">
              <a:extLst>
                <a:ext uri="{FF2B5EF4-FFF2-40B4-BE49-F238E27FC236}">
                  <a16:creationId xmlns:a16="http://schemas.microsoft.com/office/drawing/2014/main" id="{01AABAAC-4E10-23A1-DC72-218B5D0C10C2}"/>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0" name="Triangle 979">
              <a:extLst>
                <a:ext uri="{FF2B5EF4-FFF2-40B4-BE49-F238E27FC236}">
                  <a16:creationId xmlns:a16="http://schemas.microsoft.com/office/drawing/2014/main" id="{E0FA99DD-4567-E129-D1C1-7DC83E317459}"/>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riangle 980">
              <a:extLst>
                <a:ext uri="{FF2B5EF4-FFF2-40B4-BE49-F238E27FC236}">
                  <a16:creationId xmlns:a16="http://schemas.microsoft.com/office/drawing/2014/main" id="{D89F562A-EE4D-5F18-2D44-D87960608745}"/>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2" name="Triangle 981">
              <a:extLst>
                <a:ext uri="{FF2B5EF4-FFF2-40B4-BE49-F238E27FC236}">
                  <a16:creationId xmlns:a16="http://schemas.microsoft.com/office/drawing/2014/main" id="{EA6CFF03-7B4A-A36A-7A03-F5DFCCF67E0F}"/>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3" name="Triangle 982">
              <a:extLst>
                <a:ext uri="{FF2B5EF4-FFF2-40B4-BE49-F238E27FC236}">
                  <a16:creationId xmlns:a16="http://schemas.microsoft.com/office/drawing/2014/main" id="{ED0E8389-77DB-93E6-DD15-863C86D838C2}"/>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4" name="Triangle 983">
              <a:extLst>
                <a:ext uri="{FF2B5EF4-FFF2-40B4-BE49-F238E27FC236}">
                  <a16:creationId xmlns:a16="http://schemas.microsoft.com/office/drawing/2014/main" id="{CCE9E0AE-7E68-FA3A-B136-FA9CA7326059}"/>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5" name="Triangle 984">
              <a:extLst>
                <a:ext uri="{FF2B5EF4-FFF2-40B4-BE49-F238E27FC236}">
                  <a16:creationId xmlns:a16="http://schemas.microsoft.com/office/drawing/2014/main" id="{3B71AA18-7E7D-9918-93F4-9DFB7C601B61}"/>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6" name="Triangle 985">
              <a:extLst>
                <a:ext uri="{FF2B5EF4-FFF2-40B4-BE49-F238E27FC236}">
                  <a16:creationId xmlns:a16="http://schemas.microsoft.com/office/drawing/2014/main" id="{1F901569-0F01-CC2C-1296-0AF0704C0052}"/>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7" name="Triangle 986">
              <a:extLst>
                <a:ext uri="{FF2B5EF4-FFF2-40B4-BE49-F238E27FC236}">
                  <a16:creationId xmlns:a16="http://schemas.microsoft.com/office/drawing/2014/main" id="{07D9FDA8-38CD-F27A-6058-A321ECC1350F}"/>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8" name="Triangle 987">
              <a:extLst>
                <a:ext uri="{FF2B5EF4-FFF2-40B4-BE49-F238E27FC236}">
                  <a16:creationId xmlns:a16="http://schemas.microsoft.com/office/drawing/2014/main" id="{9F75F8DE-F898-572A-CED5-C8F11639B756}"/>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9" name="Triangle 988">
              <a:extLst>
                <a:ext uri="{FF2B5EF4-FFF2-40B4-BE49-F238E27FC236}">
                  <a16:creationId xmlns:a16="http://schemas.microsoft.com/office/drawing/2014/main" id="{F6975D1F-57A8-19D5-6B09-63DE3C4508C7}"/>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0" name="Triangle 989">
              <a:extLst>
                <a:ext uri="{FF2B5EF4-FFF2-40B4-BE49-F238E27FC236}">
                  <a16:creationId xmlns:a16="http://schemas.microsoft.com/office/drawing/2014/main" id="{948148BC-D7F2-87D9-962C-82EF63FEFA69}"/>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riangle 990">
              <a:extLst>
                <a:ext uri="{FF2B5EF4-FFF2-40B4-BE49-F238E27FC236}">
                  <a16:creationId xmlns:a16="http://schemas.microsoft.com/office/drawing/2014/main" id="{AC4CACBA-B02A-4BF7-4834-49E482B20D72}"/>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2" name="Triangle 991">
              <a:extLst>
                <a:ext uri="{FF2B5EF4-FFF2-40B4-BE49-F238E27FC236}">
                  <a16:creationId xmlns:a16="http://schemas.microsoft.com/office/drawing/2014/main" id="{90D0F263-1029-15EA-1EBC-6C9836E0B2E5}"/>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 name="Triangle 992">
              <a:extLst>
                <a:ext uri="{FF2B5EF4-FFF2-40B4-BE49-F238E27FC236}">
                  <a16:creationId xmlns:a16="http://schemas.microsoft.com/office/drawing/2014/main" id="{9A1A0DB5-F53E-FBF5-BCC5-31DA497C2206}"/>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4" name="Triangle 993">
              <a:extLst>
                <a:ext uri="{FF2B5EF4-FFF2-40B4-BE49-F238E27FC236}">
                  <a16:creationId xmlns:a16="http://schemas.microsoft.com/office/drawing/2014/main" id="{07BFB43E-FE0A-C753-E198-7C764500C2DB}"/>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5" name="Triangle 994">
              <a:extLst>
                <a:ext uri="{FF2B5EF4-FFF2-40B4-BE49-F238E27FC236}">
                  <a16:creationId xmlns:a16="http://schemas.microsoft.com/office/drawing/2014/main" id="{8299A8B4-72D1-B314-D712-911591FE1296}"/>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riangle 995">
              <a:extLst>
                <a:ext uri="{FF2B5EF4-FFF2-40B4-BE49-F238E27FC236}">
                  <a16:creationId xmlns:a16="http://schemas.microsoft.com/office/drawing/2014/main" id="{0313DC77-E449-EBAC-99B8-31ED48C3BF2F}"/>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7" name="Triangle 996">
              <a:extLst>
                <a:ext uri="{FF2B5EF4-FFF2-40B4-BE49-F238E27FC236}">
                  <a16:creationId xmlns:a16="http://schemas.microsoft.com/office/drawing/2014/main" id="{B0C27890-3B25-DD91-07E5-9B50F77F17B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8" name="Triangle 997">
              <a:extLst>
                <a:ext uri="{FF2B5EF4-FFF2-40B4-BE49-F238E27FC236}">
                  <a16:creationId xmlns:a16="http://schemas.microsoft.com/office/drawing/2014/main" id="{EC7648C7-32E9-76A9-F7D0-F7D11EEC5B98}"/>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9" name="Triangle 998">
              <a:extLst>
                <a:ext uri="{FF2B5EF4-FFF2-40B4-BE49-F238E27FC236}">
                  <a16:creationId xmlns:a16="http://schemas.microsoft.com/office/drawing/2014/main" id="{8E6B6312-E62C-196B-0F2C-8D7F3393EFA8}"/>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riangle 999">
              <a:extLst>
                <a:ext uri="{FF2B5EF4-FFF2-40B4-BE49-F238E27FC236}">
                  <a16:creationId xmlns:a16="http://schemas.microsoft.com/office/drawing/2014/main" id="{7D2E5903-C558-3D5A-83D7-8FEBAFC4ABE8}"/>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1" name="Triangle 1000">
              <a:extLst>
                <a:ext uri="{FF2B5EF4-FFF2-40B4-BE49-F238E27FC236}">
                  <a16:creationId xmlns:a16="http://schemas.microsoft.com/office/drawing/2014/main" id="{58478F2A-218D-ECBC-3919-15F67EEBB16D}"/>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2" name="Triangle 1001">
              <a:extLst>
                <a:ext uri="{FF2B5EF4-FFF2-40B4-BE49-F238E27FC236}">
                  <a16:creationId xmlns:a16="http://schemas.microsoft.com/office/drawing/2014/main" id="{1DC78A9E-4B3F-1924-2659-00BD597B3667}"/>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3" name="Triangle 1002">
              <a:extLst>
                <a:ext uri="{FF2B5EF4-FFF2-40B4-BE49-F238E27FC236}">
                  <a16:creationId xmlns:a16="http://schemas.microsoft.com/office/drawing/2014/main" id="{76290D84-6858-F2A7-3A06-3DE7BF2B7D7D}"/>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4" name="Triangle 1003">
              <a:extLst>
                <a:ext uri="{FF2B5EF4-FFF2-40B4-BE49-F238E27FC236}">
                  <a16:creationId xmlns:a16="http://schemas.microsoft.com/office/drawing/2014/main" id="{81CF1975-DCDF-A467-81D3-6BFF4A78890C}"/>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5" name="Triangle 1004">
              <a:extLst>
                <a:ext uri="{FF2B5EF4-FFF2-40B4-BE49-F238E27FC236}">
                  <a16:creationId xmlns:a16="http://schemas.microsoft.com/office/drawing/2014/main" id="{D017F466-5EB8-2DB1-29FC-F1FEBE38834C}"/>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6" name="Triangle 1005">
              <a:extLst>
                <a:ext uri="{FF2B5EF4-FFF2-40B4-BE49-F238E27FC236}">
                  <a16:creationId xmlns:a16="http://schemas.microsoft.com/office/drawing/2014/main" id="{95D389BA-7295-A015-B561-98245B52D967}"/>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7" name="Triangle 1006">
              <a:extLst>
                <a:ext uri="{FF2B5EF4-FFF2-40B4-BE49-F238E27FC236}">
                  <a16:creationId xmlns:a16="http://schemas.microsoft.com/office/drawing/2014/main" id="{E545DEE9-1938-FBD9-6AE4-80283E44AAB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8" name="Triangle 1007">
              <a:extLst>
                <a:ext uri="{FF2B5EF4-FFF2-40B4-BE49-F238E27FC236}">
                  <a16:creationId xmlns:a16="http://schemas.microsoft.com/office/drawing/2014/main" id="{B56B5467-E1D2-BD52-B08D-A93BED851030}"/>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9" name="Triangle 1008">
              <a:extLst>
                <a:ext uri="{FF2B5EF4-FFF2-40B4-BE49-F238E27FC236}">
                  <a16:creationId xmlns:a16="http://schemas.microsoft.com/office/drawing/2014/main" id="{DB7FF743-5EDF-63B9-4C62-C8157FD67346}"/>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0" name="Triangle 1009">
              <a:extLst>
                <a:ext uri="{FF2B5EF4-FFF2-40B4-BE49-F238E27FC236}">
                  <a16:creationId xmlns:a16="http://schemas.microsoft.com/office/drawing/2014/main" id="{90475F18-96F1-7B0A-4D22-C2EF28B557DC}"/>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1" name="Triangle 1010">
              <a:extLst>
                <a:ext uri="{FF2B5EF4-FFF2-40B4-BE49-F238E27FC236}">
                  <a16:creationId xmlns:a16="http://schemas.microsoft.com/office/drawing/2014/main" id="{304BB1F0-F6BC-1A32-D18A-52E0E45DC77F}"/>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2" name="Triangle 1011">
              <a:extLst>
                <a:ext uri="{FF2B5EF4-FFF2-40B4-BE49-F238E27FC236}">
                  <a16:creationId xmlns:a16="http://schemas.microsoft.com/office/drawing/2014/main" id="{CDFF2D93-04C4-E742-39E5-EA7DCA9D397C}"/>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3" name="Triangle 1012">
              <a:extLst>
                <a:ext uri="{FF2B5EF4-FFF2-40B4-BE49-F238E27FC236}">
                  <a16:creationId xmlns:a16="http://schemas.microsoft.com/office/drawing/2014/main" id="{1C9D3420-0413-EF8F-8E5B-DBC13E9E2D59}"/>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4" name="Triangle 1013">
              <a:extLst>
                <a:ext uri="{FF2B5EF4-FFF2-40B4-BE49-F238E27FC236}">
                  <a16:creationId xmlns:a16="http://schemas.microsoft.com/office/drawing/2014/main" id="{18920999-4AD5-B077-0CF3-185727917D73}"/>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5" name="Triangle 1014">
              <a:extLst>
                <a:ext uri="{FF2B5EF4-FFF2-40B4-BE49-F238E27FC236}">
                  <a16:creationId xmlns:a16="http://schemas.microsoft.com/office/drawing/2014/main" id="{CCA8DD55-F044-2A0D-E6FD-A97754CFD6EC}"/>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6" name="Triangle 1015">
              <a:extLst>
                <a:ext uri="{FF2B5EF4-FFF2-40B4-BE49-F238E27FC236}">
                  <a16:creationId xmlns:a16="http://schemas.microsoft.com/office/drawing/2014/main" id="{BA44471E-5581-C39A-9899-69D508EFC7BF}"/>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7" name="Triangle 1016">
              <a:extLst>
                <a:ext uri="{FF2B5EF4-FFF2-40B4-BE49-F238E27FC236}">
                  <a16:creationId xmlns:a16="http://schemas.microsoft.com/office/drawing/2014/main" id="{37429C79-EF7C-8EBB-8FA7-0AE23E5808CC}"/>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riangle 1017">
              <a:extLst>
                <a:ext uri="{FF2B5EF4-FFF2-40B4-BE49-F238E27FC236}">
                  <a16:creationId xmlns:a16="http://schemas.microsoft.com/office/drawing/2014/main" id="{F686A51A-8CFE-F2EC-59B7-C3BF4DA0DACE}"/>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9" name="Triangle 1018">
              <a:extLst>
                <a:ext uri="{FF2B5EF4-FFF2-40B4-BE49-F238E27FC236}">
                  <a16:creationId xmlns:a16="http://schemas.microsoft.com/office/drawing/2014/main" id="{0B3A361A-D7CC-6828-C6AA-98CAA1BCFBC2}"/>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0" name="Triangle 1019">
              <a:extLst>
                <a:ext uri="{FF2B5EF4-FFF2-40B4-BE49-F238E27FC236}">
                  <a16:creationId xmlns:a16="http://schemas.microsoft.com/office/drawing/2014/main" id="{6E0A55B6-2D9D-CE00-331F-39C3E209A397}"/>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1" name="Triangle 1020">
              <a:extLst>
                <a:ext uri="{FF2B5EF4-FFF2-40B4-BE49-F238E27FC236}">
                  <a16:creationId xmlns:a16="http://schemas.microsoft.com/office/drawing/2014/main" id="{2C238F0F-08D8-22D0-5667-3934FA186C8A}"/>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2" name="Triangle 1021">
              <a:extLst>
                <a:ext uri="{FF2B5EF4-FFF2-40B4-BE49-F238E27FC236}">
                  <a16:creationId xmlns:a16="http://schemas.microsoft.com/office/drawing/2014/main" id="{A76ECE02-2324-F783-5099-03E276D05AFE}"/>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3" name="Triangle 1022">
              <a:extLst>
                <a:ext uri="{FF2B5EF4-FFF2-40B4-BE49-F238E27FC236}">
                  <a16:creationId xmlns:a16="http://schemas.microsoft.com/office/drawing/2014/main" id="{EA18C4A2-94EC-10D9-5C34-32F3A541C9CD}"/>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riangle 1023">
              <a:extLst>
                <a:ext uri="{FF2B5EF4-FFF2-40B4-BE49-F238E27FC236}">
                  <a16:creationId xmlns:a16="http://schemas.microsoft.com/office/drawing/2014/main" id="{8EAE943E-0814-7C7B-0255-A905518416B5}"/>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riangle 1024">
              <a:extLst>
                <a:ext uri="{FF2B5EF4-FFF2-40B4-BE49-F238E27FC236}">
                  <a16:creationId xmlns:a16="http://schemas.microsoft.com/office/drawing/2014/main" id="{FF7B14B0-44A5-51A5-CC3F-D7A368F580F7}"/>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riangle 1025">
              <a:extLst>
                <a:ext uri="{FF2B5EF4-FFF2-40B4-BE49-F238E27FC236}">
                  <a16:creationId xmlns:a16="http://schemas.microsoft.com/office/drawing/2014/main" id="{22F568DA-6A98-D004-A120-7C9F3BB5BC14}"/>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7" name="Triangle 1026">
              <a:extLst>
                <a:ext uri="{FF2B5EF4-FFF2-40B4-BE49-F238E27FC236}">
                  <a16:creationId xmlns:a16="http://schemas.microsoft.com/office/drawing/2014/main" id="{C1A6FB18-151F-0557-690C-1E273D6C22E8}"/>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8" name="Triangle 1027">
              <a:extLst>
                <a:ext uri="{FF2B5EF4-FFF2-40B4-BE49-F238E27FC236}">
                  <a16:creationId xmlns:a16="http://schemas.microsoft.com/office/drawing/2014/main" id="{AFF068FB-CAF6-EA03-81FE-CFCB93E1D098}"/>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riangle 1028">
              <a:extLst>
                <a:ext uri="{FF2B5EF4-FFF2-40B4-BE49-F238E27FC236}">
                  <a16:creationId xmlns:a16="http://schemas.microsoft.com/office/drawing/2014/main" id="{D0382C62-913C-C45B-5608-B2361F793FC2}"/>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0" name="Triangle 1029">
              <a:extLst>
                <a:ext uri="{FF2B5EF4-FFF2-40B4-BE49-F238E27FC236}">
                  <a16:creationId xmlns:a16="http://schemas.microsoft.com/office/drawing/2014/main" id="{16A046BB-9E34-896B-67FC-A3E10EF78FC2}"/>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riangle 1030">
              <a:extLst>
                <a:ext uri="{FF2B5EF4-FFF2-40B4-BE49-F238E27FC236}">
                  <a16:creationId xmlns:a16="http://schemas.microsoft.com/office/drawing/2014/main" id="{65139F1A-B6E0-F607-45CA-D3F118894265}"/>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riangle 1031">
              <a:extLst>
                <a:ext uri="{FF2B5EF4-FFF2-40B4-BE49-F238E27FC236}">
                  <a16:creationId xmlns:a16="http://schemas.microsoft.com/office/drawing/2014/main" id="{88B0A98F-F049-0EAE-E2E4-8BB9D727BBB8}"/>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Triangle 1032">
              <a:extLst>
                <a:ext uri="{FF2B5EF4-FFF2-40B4-BE49-F238E27FC236}">
                  <a16:creationId xmlns:a16="http://schemas.microsoft.com/office/drawing/2014/main" id="{6048C91A-2B8E-5B9E-C006-2A230FBAED86}"/>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4" name="Triangle 1033">
              <a:extLst>
                <a:ext uri="{FF2B5EF4-FFF2-40B4-BE49-F238E27FC236}">
                  <a16:creationId xmlns:a16="http://schemas.microsoft.com/office/drawing/2014/main" id="{4133BB40-A27B-BD45-EEBB-972379983370}"/>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Triangle 1034">
              <a:extLst>
                <a:ext uri="{FF2B5EF4-FFF2-40B4-BE49-F238E27FC236}">
                  <a16:creationId xmlns:a16="http://schemas.microsoft.com/office/drawing/2014/main" id="{12365181-A6E3-B321-51FE-289274D4E9B2}"/>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6" name="Triangle 1035">
              <a:extLst>
                <a:ext uri="{FF2B5EF4-FFF2-40B4-BE49-F238E27FC236}">
                  <a16:creationId xmlns:a16="http://schemas.microsoft.com/office/drawing/2014/main" id="{DE061B5F-13AF-35EC-FB45-52207E39FEC9}"/>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Triangle 1036">
              <a:extLst>
                <a:ext uri="{FF2B5EF4-FFF2-40B4-BE49-F238E27FC236}">
                  <a16:creationId xmlns:a16="http://schemas.microsoft.com/office/drawing/2014/main" id="{C1EB7A70-0F74-ED4A-9FAC-CEF07621E365}"/>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riangle 1037">
              <a:extLst>
                <a:ext uri="{FF2B5EF4-FFF2-40B4-BE49-F238E27FC236}">
                  <a16:creationId xmlns:a16="http://schemas.microsoft.com/office/drawing/2014/main" id="{6DF3C752-08F3-8F61-5040-073BB078E3AA}"/>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Triangle 1038">
              <a:extLst>
                <a:ext uri="{FF2B5EF4-FFF2-40B4-BE49-F238E27FC236}">
                  <a16:creationId xmlns:a16="http://schemas.microsoft.com/office/drawing/2014/main" id="{46695A8E-92A1-D7F7-9ADF-276C7A5FCB45}"/>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Triangle 1039">
              <a:extLst>
                <a:ext uri="{FF2B5EF4-FFF2-40B4-BE49-F238E27FC236}">
                  <a16:creationId xmlns:a16="http://schemas.microsoft.com/office/drawing/2014/main" id="{BF02E08E-2CE3-0440-FE95-3EFE6D738742}"/>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Triangle 1040">
              <a:extLst>
                <a:ext uri="{FF2B5EF4-FFF2-40B4-BE49-F238E27FC236}">
                  <a16:creationId xmlns:a16="http://schemas.microsoft.com/office/drawing/2014/main" id="{44687B93-1519-D26D-5C23-1D989557B98B}"/>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Triangle 1041">
              <a:extLst>
                <a:ext uri="{FF2B5EF4-FFF2-40B4-BE49-F238E27FC236}">
                  <a16:creationId xmlns:a16="http://schemas.microsoft.com/office/drawing/2014/main" id="{44B1E8B6-DDD4-2F16-019B-0E8B7DFB78A9}"/>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3" name="Triangle 1042">
              <a:extLst>
                <a:ext uri="{FF2B5EF4-FFF2-40B4-BE49-F238E27FC236}">
                  <a16:creationId xmlns:a16="http://schemas.microsoft.com/office/drawing/2014/main" id="{198881B5-99B2-D921-0FF7-179A3C5D770E}"/>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Triangle 1043">
              <a:extLst>
                <a:ext uri="{FF2B5EF4-FFF2-40B4-BE49-F238E27FC236}">
                  <a16:creationId xmlns:a16="http://schemas.microsoft.com/office/drawing/2014/main" id="{FBA5D921-0825-9C94-0B9D-C18BE99B1964}"/>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Triangle 1044">
              <a:extLst>
                <a:ext uri="{FF2B5EF4-FFF2-40B4-BE49-F238E27FC236}">
                  <a16:creationId xmlns:a16="http://schemas.microsoft.com/office/drawing/2014/main" id="{40F05873-BC73-4040-5136-5F7615CF8EFE}"/>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6" name="Triangle 1045">
              <a:extLst>
                <a:ext uri="{FF2B5EF4-FFF2-40B4-BE49-F238E27FC236}">
                  <a16:creationId xmlns:a16="http://schemas.microsoft.com/office/drawing/2014/main" id="{17F83A22-0383-C4F6-6FA0-F10E3983785A}"/>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64A5BCFF-FBED-7BAC-DA51-C2EAE9BEE702}"/>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88" name="Straight Connector 1087">
              <a:extLst>
                <a:ext uri="{FF2B5EF4-FFF2-40B4-BE49-F238E27FC236}">
                  <a16:creationId xmlns:a16="http://schemas.microsoft.com/office/drawing/2014/main" id="{9772E828-D220-F258-962D-6F1F68696715}"/>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1FAE932A-48DD-8BEE-C861-E1F67E270CBA}"/>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A5BAF175-169F-9628-6415-33F5AA3A1DCF}"/>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2" name="Rectangle 1091">
              <a:extLst>
                <a:ext uri="{FF2B5EF4-FFF2-40B4-BE49-F238E27FC236}">
                  <a16:creationId xmlns:a16="http://schemas.microsoft.com/office/drawing/2014/main" id="{F96976F0-8B9E-D8E6-4349-AB6847DCE277}"/>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3" name="Rectangle 1092">
              <a:extLst>
                <a:ext uri="{FF2B5EF4-FFF2-40B4-BE49-F238E27FC236}">
                  <a16:creationId xmlns:a16="http://schemas.microsoft.com/office/drawing/2014/main" id="{3723BB30-DD84-31B8-17E4-3060555C2802}"/>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4" name="Oval 1093">
              <a:extLst>
                <a:ext uri="{FF2B5EF4-FFF2-40B4-BE49-F238E27FC236}">
                  <a16:creationId xmlns:a16="http://schemas.microsoft.com/office/drawing/2014/main" id="{DE492F19-B66B-827A-0562-BA36DE447E0E}"/>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5" name="Straight Connector 1094">
              <a:extLst>
                <a:ext uri="{FF2B5EF4-FFF2-40B4-BE49-F238E27FC236}">
                  <a16:creationId xmlns:a16="http://schemas.microsoft.com/office/drawing/2014/main" id="{58733E70-16E0-1131-E803-DCAEEC0EF1EA}"/>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AE62E88B-2A04-E420-972B-51E225B91F43}"/>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3ACFA2F5-9F73-4BCD-EBF1-A8AFF6167EFC}"/>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FDEA6D97-639C-1696-0981-2F5B66574A7C}"/>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64205151-8BC4-6A99-408A-8D990FC4A255}"/>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70EFF21D-1B96-5AFA-CC1C-A245470BFEEB}"/>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1" name="Rectangle 1100">
              <a:extLst>
                <a:ext uri="{FF2B5EF4-FFF2-40B4-BE49-F238E27FC236}">
                  <a16:creationId xmlns:a16="http://schemas.microsoft.com/office/drawing/2014/main" id="{09EED269-2776-E38E-A8BC-993C5833BC7B}"/>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2" name="Rectangle 1101">
              <a:extLst>
                <a:ext uri="{FF2B5EF4-FFF2-40B4-BE49-F238E27FC236}">
                  <a16:creationId xmlns:a16="http://schemas.microsoft.com/office/drawing/2014/main" id="{37F4AFCB-EAFD-FDED-6D94-FE6241407158}"/>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3" name="Oval 1102">
              <a:extLst>
                <a:ext uri="{FF2B5EF4-FFF2-40B4-BE49-F238E27FC236}">
                  <a16:creationId xmlns:a16="http://schemas.microsoft.com/office/drawing/2014/main" id="{97899E00-7214-FBD3-AB8A-13BE384980AB}"/>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04" name="Straight Connector 1103">
              <a:extLst>
                <a:ext uri="{FF2B5EF4-FFF2-40B4-BE49-F238E27FC236}">
                  <a16:creationId xmlns:a16="http://schemas.microsoft.com/office/drawing/2014/main" id="{86E7AD29-B9A8-ACCA-B8B0-5A99711EA5EA}"/>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5DB8AD96-8C1F-9781-1FBE-CAFC811D8845}"/>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E11485AA-B5DB-A3FE-2158-5B00FD5D8DAF}"/>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51B2EC1A-13F8-7212-847C-815B64E4F239}"/>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5C888A21-0687-E11C-17D7-FA3C27B01E73}"/>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AFA1BB8-3410-F51A-8E93-4FFB227E29D9}"/>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6D797F2A-B881-0946-03E0-6A057FA8E086}"/>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D0BE7672-C4E0-7723-8D41-9669158CC4F7}"/>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2" name="Rectangle 1111">
              <a:extLst>
                <a:ext uri="{FF2B5EF4-FFF2-40B4-BE49-F238E27FC236}">
                  <a16:creationId xmlns:a16="http://schemas.microsoft.com/office/drawing/2014/main" id="{F03D165B-5976-50A2-5C38-EF9F561B4A42}"/>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3" name="Rectangle 1112">
              <a:extLst>
                <a:ext uri="{FF2B5EF4-FFF2-40B4-BE49-F238E27FC236}">
                  <a16:creationId xmlns:a16="http://schemas.microsoft.com/office/drawing/2014/main" id="{A86C8098-9458-AB0C-CECD-8825FC97B006}"/>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4" name="Oval 1113">
              <a:extLst>
                <a:ext uri="{FF2B5EF4-FFF2-40B4-BE49-F238E27FC236}">
                  <a16:creationId xmlns:a16="http://schemas.microsoft.com/office/drawing/2014/main" id="{2F3051F4-4F64-B8FB-B2D3-F43A20508758}"/>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15" name="Straight Connector 1114">
              <a:extLst>
                <a:ext uri="{FF2B5EF4-FFF2-40B4-BE49-F238E27FC236}">
                  <a16:creationId xmlns:a16="http://schemas.microsoft.com/office/drawing/2014/main" id="{89BCCAE8-2839-5112-02BA-C2FF255EA645}"/>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BD684F3A-E588-278E-716F-906E2E825417}"/>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7AA2FD31-C40A-521B-B468-6CB09F7CEE50}"/>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F5AEAD2A-D028-A859-B2BA-1522B66542F9}"/>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CAFFB0A3-E187-88B9-DC40-D70FB14343A8}"/>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4BE34947-698A-D202-5D7D-6D99FEB47245}"/>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1" name="Rectangle 1120">
              <a:extLst>
                <a:ext uri="{FF2B5EF4-FFF2-40B4-BE49-F238E27FC236}">
                  <a16:creationId xmlns:a16="http://schemas.microsoft.com/office/drawing/2014/main" id="{9659A350-CF50-FE9B-7AD4-93AF7EFB2CC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2" name="Rectangle 1121">
              <a:extLst>
                <a:ext uri="{FF2B5EF4-FFF2-40B4-BE49-F238E27FC236}">
                  <a16:creationId xmlns:a16="http://schemas.microsoft.com/office/drawing/2014/main" id="{B9684F5D-34CA-C4BB-D781-E66902111F1B}"/>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3" name="Oval 1122">
              <a:extLst>
                <a:ext uri="{FF2B5EF4-FFF2-40B4-BE49-F238E27FC236}">
                  <a16:creationId xmlns:a16="http://schemas.microsoft.com/office/drawing/2014/main" id="{B9659336-730C-9F6C-0FE9-CE260B38734D}"/>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4" name="Straight Connector 1123">
              <a:extLst>
                <a:ext uri="{FF2B5EF4-FFF2-40B4-BE49-F238E27FC236}">
                  <a16:creationId xmlns:a16="http://schemas.microsoft.com/office/drawing/2014/main" id="{1CF92E3F-FDCE-C365-0F9E-D51079AC76D8}"/>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F8F83BF0-9C9D-9A56-69B8-161D035050B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A3474DDC-6EAD-0CEA-7BA9-EB8AFEE55C50}"/>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03E8CDF9-26DD-9839-1A96-72C92CBFDBAD}"/>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57DF3E86-8C60-6986-E1B7-E7B75F57D1D1}"/>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F84180BF-DC98-7EA2-2A9A-B7B335A3B588}"/>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F0A355D5-1147-8431-A19D-628DCC687761}"/>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ADA59ACF-4B5A-9ABE-BF17-108782B2BC19}"/>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4" name="Rectangle 1133">
              <a:extLst>
                <a:ext uri="{FF2B5EF4-FFF2-40B4-BE49-F238E27FC236}">
                  <a16:creationId xmlns:a16="http://schemas.microsoft.com/office/drawing/2014/main" id="{F763CA26-492E-BC6F-EF80-ACD40B3FF2BE}"/>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5" name="Rectangle 1134">
              <a:extLst>
                <a:ext uri="{FF2B5EF4-FFF2-40B4-BE49-F238E27FC236}">
                  <a16:creationId xmlns:a16="http://schemas.microsoft.com/office/drawing/2014/main" id="{8881F9BE-FC3A-47DB-69C5-4198D4971C77}"/>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6" name="Oval 1135">
              <a:extLst>
                <a:ext uri="{FF2B5EF4-FFF2-40B4-BE49-F238E27FC236}">
                  <a16:creationId xmlns:a16="http://schemas.microsoft.com/office/drawing/2014/main" id="{1E788B50-1B5F-40A7-4053-BD2C98D9DB76}"/>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37" name="Straight Connector 1136">
              <a:extLst>
                <a:ext uri="{FF2B5EF4-FFF2-40B4-BE49-F238E27FC236}">
                  <a16:creationId xmlns:a16="http://schemas.microsoft.com/office/drawing/2014/main" id="{B4547D55-1C10-233C-7892-47C99666895F}"/>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6C4FEFD3-AD03-87C1-328B-A9C775BD40A4}"/>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44C47F94-95A7-9823-4B2E-9F79B74025A7}"/>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EE182D69-9D50-119A-1A85-B496C8A67887}"/>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6E131C70-6FA4-3E6A-5696-84D18227317E}"/>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98EEC19-04B4-86E7-D201-0FA5A65D691F}"/>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3" name="Rectangle 1142">
              <a:extLst>
                <a:ext uri="{FF2B5EF4-FFF2-40B4-BE49-F238E27FC236}">
                  <a16:creationId xmlns:a16="http://schemas.microsoft.com/office/drawing/2014/main" id="{547F27F1-912B-10C7-60AF-3241AE158915}"/>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4" name="Rectangle 1143">
              <a:extLst>
                <a:ext uri="{FF2B5EF4-FFF2-40B4-BE49-F238E27FC236}">
                  <a16:creationId xmlns:a16="http://schemas.microsoft.com/office/drawing/2014/main" id="{1BC5BDC9-ADB0-1DA5-3534-9CA4B5EDE9AE}"/>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5" name="Oval 1144">
              <a:extLst>
                <a:ext uri="{FF2B5EF4-FFF2-40B4-BE49-F238E27FC236}">
                  <a16:creationId xmlns:a16="http://schemas.microsoft.com/office/drawing/2014/main" id="{29D3A950-0369-D798-E2BB-92A324B80212}"/>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46" name="Straight Connector 1145">
              <a:extLst>
                <a:ext uri="{FF2B5EF4-FFF2-40B4-BE49-F238E27FC236}">
                  <a16:creationId xmlns:a16="http://schemas.microsoft.com/office/drawing/2014/main" id="{6758E89F-4D5F-01DC-84F3-021F155C2EC7}"/>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3E2D0834-B5B7-901E-1A5A-AA55ED6E1A0D}"/>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1BD21753-EE47-84E1-D036-C7AC11BC44F6}"/>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F3FE9D69-1B80-9498-1F6B-286C9CBA8FD8}"/>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CDC6693-3D41-125D-3D27-754BCB93E7A1}"/>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51707A5B-767F-EDCA-78D9-C016AD88D274}"/>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72679629-E1CF-6D26-57E4-473E1BF1E6BE}"/>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9BA50294-CD1B-D8F3-38B5-2719CB826B3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9" name="Rectangle 1158">
              <a:extLst>
                <a:ext uri="{FF2B5EF4-FFF2-40B4-BE49-F238E27FC236}">
                  <a16:creationId xmlns:a16="http://schemas.microsoft.com/office/drawing/2014/main" id="{72E31783-CF75-B024-600A-D450DA17D93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0" name="Rectangle 1159">
              <a:extLst>
                <a:ext uri="{FF2B5EF4-FFF2-40B4-BE49-F238E27FC236}">
                  <a16:creationId xmlns:a16="http://schemas.microsoft.com/office/drawing/2014/main" id="{FA96D919-3A49-1958-40B1-CCBEF5B10B7B}"/>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1" name="Oval 1160">
              <a:extLst>
                <a:ext uri="{FF2B5EF4-FFF2-40B4-BE49-F238E27FC236}">
                  <a16:creationId xmlns:a16="http://schemas.microsoft.com/office/drawing/2014/main" id="{41A69175-EFF7-6F85-4750-AC83638D74A5}"/>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62" name="Straight Connector 1161">
              <a:extLst>
                <a:ext uri="{FF2B5EF4-FFF2-40B4-BE49-F238E27FC236}">
                  <a16:creationId xmlns:a16="http://schemas.microsoft.com/office/drawing/2014/main" id="{BA8F05F6-4DB8-038F-8F52-45122C74CEA5}"/>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BFC5B48-D9CF-7080-1C46-8E0D0B77043B}"/>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511F3C4E-68A8-9B40-76BC-08DDA19E186F}"/>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56498F2-2D8C-D8C7-227A-FB103B43B8AB}"/>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03095B9-B3DB-4208-196E-2162A81B9D73}"/>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002D23A0-B3CF-75B6-BCC3-22891AA60D43}"/>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8" name="Rectangle 1167">
              <a:extLst>
                <a:ext uri="{FF2B5EF4-FFF2-40B4-BE49-F238E27FC236}">
                  <a16:creationId xmlns:a16="http://schemas.microsoft.com/office/drawing/2014/main" id="{B936205F-0D6F-AD9F-66F5-8602E52AF759}"/>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9" name="Rectangle 1168">
              <a:extLst>
                <a:ext uri="{FF2B5EF4-FFF2-40B4-BE49-F238E27FC236}">
                  <a16:creationId xmlns:a16="http://schemas.microsoft.com/office/drawing/2014/main" id="{EC73B861-D091-7A97-B331-37744ECE3297}"/>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0" name="Oval 1169">
              <a:extLst>
                <a:ext uri="{FF2B5EF4-FFF2-40B4-BE49-F238E27FC236}">
                  <a16:creationId xmlns:a16="http://schemas.microsoft.com/office/drawing/2014/main" id="{8388F53C-74B1-A316-CC72-DB5A41802860}"/>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71" name="Straight Connector 1170">
              <a:extLst>
                <a:ext uri="{FF2B5EF4-FFF2-40B4-BE49-F238E27FC236}">
                  <a16:creationId xmlns:a16="http://schemas.microsoft.com/office/drawing/2014/main" id="{245CCE7A-5B5D-7511-68B2-F1EB6EC0C2F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29D7E7D4-5011-12BA-0440-9582B82CBDC3}"/>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2AECCEAD-9011-5145-CF3E-EBE86C7DABE4}"/>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AD8B2FDE-0215-FE9D-0709-BC97C82A029F}"/>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4CE0312B-37A7-86DA-17ED-588C2B9942B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94B10A-20FB-8087-EAB1-193474E5F0A2}"/>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917F873E-BD37-8570-682F-3519C3987D2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7D8EF50F-D5CD-B2BB-4171-FA2FEA954CA0}"/>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9" name="Rectangle 1178">
              <a:extLst>
                <a:ext uri="{FF2B5EF4-FFF2-40B4-BE49-F238E27FC236}">
                  <a16:creationId xmlns:a16="http://schemas.microsoft.com/office/drawing/2014/main" id="{D12B8C6E-9963-F478-35C6-0B7981678C0B}"/>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0" name="Rectangle 1179">
              <a:extLst>
                <a:ext uri="{FF2B5EF4-FFF2-40B4-BE49-F238E27FC236}">
                  <a16:creationId xmlns:a16="http://schemas.microsoft.com/office/drawing/2014/main" id="{525E47AA-39AA-6E7C-B046-1979331BE3F0}"/>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1" name="Oval 1180">
              <a:extLst>
                <a:ext uri="{FF2B5EF4-FFF2-40B4-BE49-F238E27FC236}">
                  <a16:creationId xmlns:a16="http://schemas.microsoft.com/office/drawing/2014/main" id="{303F2BD2-84C6-4573-D703-58B16D462C38}"/>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82" name="Straight Connector 1181">
              <a:extLst>
                <a:ext uri="{FF2B5EF4-FFF2-40B4-BE49-F238E27FC236}">
                  <a16:creationId xmlns:a16="http://schemas.microsoft.com/office/drawing/2014/main" id="{D0BD2E37-9DA8-E8CB-35B2-956FBDB26BE4}"/>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7601E55A-BF76-BDEC-BE95-C606D158E0DC}"/>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5D399EB9-309A-520D-45D5-EF9A0ABD0DF7}"/>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61DAEA8-91A9-09D8-B1B1-677A8CF8BCEC}"/>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DEAB19B-4144-0C02-D788-7AD186694130}"/>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2251F1B3-C39A-3386-BD6B-36CB601993B8}"/>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8" name="Rectangle 1187">
              <a:extLst>
                <a:ext uri="{FF2B5EF4-FFF2-40B4-BE49-F238E27FC236}">
                  <a16:creationId xmlns:a16="http://schemas.microsoft.com/office/drawing/2014/main" id="{11598735-CC3F-1854-702F-2C20E3F53054}"/>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9" name="Rectangle 1188">
              <a:extLst>
                <a:ext uri="{FF2B5EF4-FFF2-40B4-BE49-F238E27FC236}">
                  <a16:creationId xmlns:a16="http://schemas.microsoft.com/office/drawing/2014/main" id="{A256C62D-A286-CD91-CA55-69EF56920F35}"/>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0" name="Oval 1189">
              <a:extLst>
                <a:ext uri="{FF2B5EF4-FFF2-40B4-BE49-F238E27FC236}">
                  <a16:creationId xmlns:a16="http://schemas.microsoft.com/office/drawing/2014/main" id="{0BF4A819-B8CE-DAD2-D9BE-5F959D4EC290}"/>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91" name="Straight Connector 1190">
              <a:extLst>
                <a:ext uri="{FF2B5EF4-FFF2-40B4-BE49-F238E27FC236}">
                  <a16:creationId xmlns:a16="http://schemas.microsoft.com/office/drawing/2014/main" id="{DCD48231-00B2-FB43-1E73-7D23E3C85EA5}"/>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3A73C2FE-8512-DC55-AB6B-51D419D5A321}"/>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A7E55F3A-7C6A-B7A2-C438-47FD2C04843F}"/>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AD8DA75C-DCBB-8EF0-C033-73574D32DD9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B819458C-CBBC-4291-B400-AF141EBD531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CA13788A-2F49-C755-466C-4273A8B75351}"/>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339C7FE6-5A53-B897-0B82-CA512432E05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AF795A43-B2D0-9F55-0E2D-D7AD37709D65}"/>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9" name="Rectangle 1198">
              <a:extLst>
                <a:ext uri="{FF2B5EF4-FFF2-40B4-BE49-F238E27FC236}">
                  <a16:creationId xmlns:a16="http://schemas.microsoft.com/office/drawing/2014/main" id="{B0843FE7-4C75-A984-1967-6383DAD4F4B3}"/>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0" name="Rectangle 1199">
              <a:extLst>
                <a:ext uri="{FF2B5EF4-FFF2-40B4-BE49-F238E27FC236}">
                  <a16:creationId xmlns:a16="http://schemas.microsoft.com/office/drawing/2014/main" id="{4DA8CA47-CB1D-1F2C-9A67-9904DD11578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1" name="Oval 1200">
              <a:extLst>
                <a:ext uri="{FF2B5EF4-FFF2-40B4-BE49-F238E27FC236}">
                  <a16:creationId xmlns:a16="http://schemas.microsoft.com/office/drawing/2014/main" id="{C495C974-1BA8-63FA-1E84-AB663F370173}"/>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02" name="Straight Connector 1201">
              <a:extLst>
                <a:ext uri="{FF2B5EF4-FFF2-40B4-BE49-F238E27FC236}">
                  <a16:creationId xmlns:a16="http://schemas.microsoft.com/office/drawing/2014/main" id="{C2574CEF-8DE6-9772-4636-14DAE920EB10}"/>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6C89E286-39BC-E912-DFE9-729D516DBF20}"/>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4BCE7A44-F623-B32C-6DC6-A882C93F8918}"/>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F5E96FF3-7D41-FDD4-C332-C245CE187B8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C507D088-9604-EACD-22CE-0A5A8A0E16BC}"/>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83719F92-9D06-1638-3543-0023C51D2996}"/>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8" name="Rectangle 1207">
              <a:extLst>
                <a:ext uri="{FF2B5EF4-FFF2-40B4-BE49-F238E27FC236}">
                  <a16:creationId xmlns:a16="http://schemas.microsoft.com/office/drawing/2014/main" id="{5D52D1C9-D677-ED6D-8196-87D7598890B5}"/>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9" name="Rectangle 1208">
              <a:extLst>
                <a:ext uri="{FF2B5EF4-FFF2-40B4-BE49-F238E27FC236}">
                  <a16:creationId xmlns:a16="http://schemas.microsoft.com/office/drawing/2014/main" id="{4F882E19-58FE-BAFD-BF0C-5890AE9B5844}"/>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0" name="Oval 1209">
              <a:extLst>
                <a:ext uri="{FF2B5EF4-FFF2-40B4-BE49-F238E27FC236}">
                  <a16:creationId xmlns:a16="http://schemas.microsoft.com/office/drawing/2014/main" id="{BC135084-11EA-C007-E7BF-0DDA7B993BCE}"/>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11" name="Straight Connector 1210">
              <a:extLst>
                <a:ext uri="{FF2B5EF4-FFF2-40B4-BE49-F238E27FC236}">
                  <a16:creationId xmlns:a16="http://schemas.microsoft.com/office/drawing/2014/main" id="{AC884D14-4799-9C6C-9BE4-4E675C4E4587}"/>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240BE65A-EFCB-F377-5A2A-02A471ADF505}"/>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F77F87CF-DBD6-916F-9A1E-62848846C8E2}"/>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553FA183-DA59-88DC-4E89-9A2AA7972BC8}"/>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ABF31081-7686-95E4-FD05-D514DA0D8B66}"/>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B38D695B-E51E-7A54-AB3A-76977B8F5A95}"/>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48946EAD-C846-7933-244D-6A5660CCC679}"/>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2CFDFE88-A549-5BC7-3E24-F6692C31BF7E}"/>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9" name="Rectangle 1218">
              <a:extLst>
                <a:ext uri="{FF2B5EF4-FFF2-40B4-BE49-F238E27FC236}">
                  <a16:creationId xmlns:a16="http://schemas.microsoft.com/office/drawing/2014/main" id="{964F26DD-86C0-6773-FE29-20B25DE34301}"/>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0" name="Rectangle 1219">
              <a:extLst>
                <a:ext uri="{FF2B5EF4-FFF2-40B4-BE49-F238E27FC236}">
                  <a16:creationId xmlns:a16="http://schemas.microsoft.com/office/drawing/2014/main" id="{093040C3-C76B-D675-1005-5DAE82CBF543}"/>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1" name="Oval 1220">
              <a:extLst>
                <a:ext uri="{FF2B5EF4-FFF2-40B4-BE49-F238E27FC236}">
                  <a16:creationId xmlns:a16="http://schemas.microsoft.com/office/drawing/2014/main" id="{E3528353-E3C9-58A5-ED43-A38646E2675D}"/>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22" name="Straight Connector 1221">
              <a:extLst>
                <a:ext uri="{FF2B5EF4-FFF2-40B4-BE49-F238E27FC236}">
                  <a16:creationId xmlns:a16="http://schemas.microsoft.com/office/drawing/2014/main" id="{6DC75609-8ACE-70B0-98BC-1EB07D57FC2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88F27ACD-540E-EB5F-D044-9DA72FA24B91}"/>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93FADCCB-6721-4739-34C9-1784D9225B57}"/>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150F795D-4B4C-DA98-E86F-7180BAEF51CF}"/>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9FA8ADB8-7649-DF77-9C89-DD8E802B17AF}"/>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995FEA85-D5FC-4AAD-297C-3ED9A15723A7}"/>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8" name="Rectangle 1227">
              <a:extLst>
                <a:ext uri="{FF2B5EF4-FFF2-40B4-BE49-F238E27FC236}">
                  <a16:creationId xmlns:a16="http://schemas.microsoft.com/office/drawing/2014/main" id="{CABC460B-E3B4-B4B5-9DC0-D9DBC71F733E}"/>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 name="Rectangle 1228">
              <a:extLst>
                <a:ext uri="{FF2B5EF4-FFF2-40B4-BE49-F238E27FC236}">
                  <a16:creationId xmlns:a16="http://schemas.microsoft.com/office/drawing/2014/main" id="{6F506DA8-8936-8A51-B611-194177075DAB}"/>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0" name="Oval 1229">
              <a:extLst>
                <a:ext uri="{FF2B5EF4-FFF2-40B4-BE49-F238E27FC236}">
                  <a16:creationId xmlns:a16="http://schemas.microsoft.com/office/drawing/2014/main" id="{CCBA8CC3-2962-465F-CB4F-7221F88A3909}"/>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1" name="Straight Connector 1230">
              <a:extLst>
                <a:ext uri="{FF2B5EF4-FFF2-40B4-BE49-F238E27FC236}">
                  <a16:creationId xmlns:a16="http://schemas.microsoft.com/office/drawing/2014/main" id="{C4F62A6A-C3F6-7A97-DADA-32A8A15E590E}"/>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23EF86D-69DF-7D17-5543-341A629DC0B5}"/>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14E662DD-14A7-E423-A3E6-936A4FD47B92}"/>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076F3618-C76F-64EA-1032-CD5DDAD35619}"/>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C6724D9F-2D27-0527-601F-9BFAFAEC989A}"/>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F0B489AD-10D0-F3DE-8F06-D865A6F531C5}"/>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04B7C7A0-8D7F-274A-08B6-97DC91C05DC6}"/>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573A8D10-FE1C-B4C9-5256-6773987AB20C}"/>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 name="Rectangle 1238">
              <a:extLst>
                <a:ext uri="{FF2B5EF4-FFF2-40B4-BE49-F238E27FC236}">
                  <a16:creationId xmlns:a16="http://schemas.microsoft.com/office/drawing/2014/main" id="{6F0D8292-A1A1-8273-FD95-4A0D1DF0CF98}"/>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0" name="Rectangle 1239">
              <a:extLst>
                <a:ext uri="{FF2B5EF4-FFF2-40B4-BE49-F238E27FC236}">
                  <a16:creationId xmlns:a16="http://schemas.microsoft.com/office/drawing/2014/main" id="{702E5A36-677B-2BBE-7C60-E08822C5B531}"/>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1" name="Oval 1240">
              <a:extLst>
                <a:ext uri="{FF2B5EF4-FFF2-40B4-BE49-F238E27FC236}">
                  <a16:creationId xmlns:a16="http://schemas.microsoft.com/office/drawing/2014/main" id="{1C7F41A0-AD20-6982-8718-2FCAC82D872A}"/>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2" name="Straight Connector 1241">
              <a:extLst>
                <a:ext uri="{FF2B5EF4-FFF2-40B4-BE49-F238E27FC236}">
                  <a16:creationId xmlns:a16="http://schemas.microsoft.com/office/drawing/2014/main" id="{63A5D83C-9449-8647-F1C9-EBAE295A796E}"/>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C43508C6-7329-7531-48FF-4E71AE82C57D}"/>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4245773F-B353-1848-BCA6-6C667EAA353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40701CA0-A841-C01C-1762-86C9C77DBE3B}"/>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2F2EC2B1-805B-B0B5-F829-4477BEEEE16C}"/>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A2C21DCE-4FBA-C811-D7DE-7FB7A2FCC47D}"/>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8" name="Rectangle 1247">
              <a:extLst>
                <a:ext uri="{FF2B5EF4-FFF2-40B4-BE49-F238E27FC236}">
                  <a16:creationId xmlns:a16="http://schemas.microsoft.com/office/drawing/2014/main" id="{9A3227D2-DC11-1DEC-A7A0-A6280AB8DBF7}"/>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9" name="Rectangle 1248">
              <a:extLst>
                <a:ext uri="{FF2B5EF4-FFF2-40B4-BE49-F238E27FC236}">
                  <a16:creationId xmlns:a16="http://schemas.microsoft.com/office/drawing/2014/main" id="{77C8DED3-3EA3-B3F9-807A-F4F680C852AE}"/>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0" name="Oval 1249">
              <a:extLst>
                <a:ext uri="{FF2B5EF4-FFF2-40B4-BE49-F238E27FC236}">
                  <a16:creationId xmlns:a16="http://schemas.microsoft.com/office/drawing/2014/main" id="{00E317DB-829E-D74C-1D70-47A22F243E75}"/>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51" name="Straight Connector 1250">
              <a:extLst>
                <a:ext uri="{FF2B5EF4-FFF2-40B4-BE49-F238E27FC236}">
                  <a16:creationId xmlns:a16="http://schemas.microsoft.com/office/drawing/2014/main" id="{6E36E0B2-36E2-0457-D55B-B312495783CC}"/>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EA6781BC-1305-12A8-6095-CBB88A1B75EA}"/>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67F3C087-72F1-2713-BE39-A60E1A9B2C41}"/>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45346A50-DE33-CE91-40C9-D90E96E7C5D7}"/>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D1216790-0ED7-5B6D-A3ED-BE557FB08220}"/>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3463F9E9-EFAE-62BC-0E15-A9ACCFFD1FF1}"/>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7620D87B-0214-2304-2251-A8322DE37D01}"/>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23D817FB-64EC-1020-ACEB-64A1A84F083C}"/>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9" name="Rectangle 1258">
              <a:extLst>
                <a:ext uri="{FF2B5EF4-FFF2-40B4-BE49-F238E27FC236}">
                  <a16:creationId xmlns:a16="http://schemas.microsoft.com/office/drawing/2014/main" id="{67D21C3A-2FBA-1F1A-AD63-CEA830B9473D}"/>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0" name="Rectangle 1259">
              <a:extLst>
                <a:ext uri="{FF2B5EF4-FFF2-40B4-BE49-F238E27FC236}">
                  <a16:creationId xmlns:a16="http://schemas.microsoft.com/office/drawing/2014/main" id="{0B192CB4-1EFB-D37B-069A-A15EC8A9AECB}"/>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1" name="Oval 1260">
              <a:extLst>
                <a:ext uri="{FF2B5EF4-FFF2-40B4-BE49-F238E27FC236}">
                  <a16:creationId xmlns:a16="http://schemas.microsoft.com/office/drawing/2014/main" id="{0152B9C4-C096-A4A3-AF3C-262B50EBCE35}"/>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62" name="Straight Connector 1261">
              <a:extLst>
                <a:ext uri="{FF2B5EF4-FFF2-40B4-BE49-F238E27FC236}">
                  <a16:creationId xmlns:a16="http://schemas.microsoft.com/office/drawing/2014/main" id="{C0F71D0F-7C19-419B-6189-1E24259BD365}"/>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FE2FD7FF-0D18-F7E2-5FBD-FD126BC1344B}"/>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E1670A08-7DDD-5857-B460-B9B66834958F}"/>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CB03D3B9-4961-DF49-C534-8EC0ECCE9F4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9402840A-82E2-1640-00EA-84A7CC71CFE4}"/>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B004B2D5-82F9-D1BD-4469-5F76DD52AC5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8" name="Rectangle 1267">
              <a:extLst>
                <a:ext uri="{FF2B5EF4-FFF2-40B4-BE49-F238E27FC236}">
                  <a16:creationId xmlns:a16="http://schemas.microsoft.com/office/drawing/2014/main" id="{B8B85147-008F-3D9D-6D4A-2AF9E1D2AB17}"/>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9" name="Rectangle 1268">
              <a:extLst>
                <a:ext uri="{FF2B5EF4-FFF2-40B4-BE49-F238E27FC236}">
                  <a16:creationId xmlns:a16="http://schemas.microsoft.com/office/drawing/2014/main" id="{FA97A6EB-FB95-A995-92E6-BA057DE9ED0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0" name="Oval 1269">
              <a:extLst>
                <a:ext uri="{FF2B5EF4-FFF2-40B4-BE49-F238E27FC236}">
                  <a16:creationId xmlns:a16="http://schemas.microsoft.com/office/drawing/2014/main" id="{314CAF29-C1D2-A0C9-5E0A-EA6E2AA8926B}"/>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1" name="Straight Connector 1270">
              <a:extLst>
                <a:ext uri="{FF2B5EF4-FFF2-40B4-BE49-F238E27FC236}">
                  <a16:creationId xmlns:a16="http://schemas.microsoft.com/office/drawing/2014/main" id="{EF8AD367-CE08-BCBB-6F9E-8F37002252A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075A8395-DD97-53FB-61EF-59D154E0E26F}"/>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A2F3DAEA-2848-7BF2-7AEC-824624DFDEDB}"/>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70362FC-54A0-94A0-0FD4-C8B9ADC88386}"/>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49531C56-F91B-A6D7-6A93-9C013A4DBC4C}"/>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453FD972-D1D8-1D71-DEB5-C8B5EACB31BE}"/>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1C74E622-E2E8-4BEC-5631-38D0FBCFDAC0}"/>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E0E8C423-F080-6B10-11EA-3DFE1C3529F4}"/>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9" name="Rectangle 1298">
              <a:extLst>
                <a:ext uri="{FF2B5EF4-FFF2-40B4-BE49-F238E27FC236}">
                  <a16:creationId xmlns:a16="http://schemas.microsoft.com/office/drawing/2014/main" id="{869791B7-DD29-A259-56B3-44D247C16049}"/>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0" name="Rectangle 1299">
              <a:extLst>
                <a:ext uri="{FF2B5EF4-FFF2-40B4-BE49-F238E27FC236}">
                  <a16:creationId xmlns:a16="http://schemas.microsoft.com/office/drawing/2014/main" id="{91C2823A-C3A9-0268-948A-72A9787CDB28}"/>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1" name="Oval 1300">
              <a:extLst>
                <a:ext uri="{FF2B5EF4-FFF2-40B4-BE49-F238E27FC236}">
                  <a16:creationId xmlns:a16="http://schemas.microsoft.com/office/drawing/2014/main" id="{9223C74E-D945-B9E7-4F4D-3AF2EEBE9998}"/>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02" name="Straight Connector 1301">
              <a:extLst>
                <a:ext uri="{FF2B5EF4-FFF2-40B4-BE49-F238E27FC236}">
                  <a16:creationId xmlns:a16="http://schemas.microsoft.com/office/drawing/2014/main" id="{12A8A87B-4BD3-5CCE-E6FB-939FEC5EDFD2}"/>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593B2967-DA8B-307B-6E5A-1ECC2C703ABA}"/>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7DCEB10E-F486-AD85-2970-E0F8299116CD}"/>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BE1A5CC1-0F2C-490C-9032-A115E909C467}"/>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51A03912-9BD4-38E6-8478-BA341FA53C92}"/>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96653077-4858-F6A8-631B-A7C863802B94}"/>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8" name="Rectangle 1307">
              <a:extLst>
                <a:ext uri="{FF2B5EF4-FFF2-40B4-BE49-F238E27FC236}">
                  <a16:creationId xmlns:a16="http://schemas.microsoft.com/office/drawing/2014/main" id="{C13CDFEC-829A-BCF7-8A29-4538B95EC97B}"/>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9" name="Rectangle 1308">
              <a:extLst>
                <a:ext uri="{FF2B5EF4-FFF2-40B4-BE49-F238E27FC236}">
                  <a16:creationId xmlns:a16="http://schemas.microsoft.com/office/drawing/2014/main" id="{05D181A4-CFAC-BCB9-85F6-AC1A3A0BAA3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0" name="Oval 1309">
              <a:extLst>
                <a:ext uri="{FF2B5EF4-FFF2-40B4-BE49-F238E27FC236}">
                  <a16:creationId xmlns:a16="http://schemas.microsoft.com/office/drawing/2014/main" id="{16A74B57-2B56-4E1C-458D-54C5C9FD187A}"/>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11" name="Straight Connector 1310">
              <a:extLst>
                <a:ext uri="{FF2B5EF4-FFF2-40B4-BE49-F238E27FC236}">
                  <a16:creationId xmlns:a16="http://schemas.microsoft.com/office/drawing/2014/main" id="{722777B8-26E4-D0C9-A4F1-0BC0B50B9629}"/>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2BBCC751-F8FB-A6FF-7255-C3D5D584F3F5}"/>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BF844A34-BDFE-D81B-BE40-7631091FAA25}"/>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DAC69143-AFD8-1AFD-470E-2BBAC25347DC}"/>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C51FAFD3-F413-F4F1-26ED-0970D8E24261}"/>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70165A-7BBA-07CB-D352-EED4435D79D2}"/>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B364AA23-66FC-59D2-8ED0-6909E1D15AF2}"/>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1" name="Rectangle 1340">
              <a:extLst>
                <a:ext uri="{FF2B5EF4-FFF2-40B4-BE49-F238E27FC236}">
                  <a16:creationId xmlns:a16="http://schemas.microsoft.com/office/drawing/2014/main" id="{32151C9C-6D98-3DC9-F6FF-EAF41A1F9B53}"/>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2" name="Rectangle 1341">
              <a:extLst>
                <a:ext uri="{FF2B5EF4-FFF2-40B4-BE49-F238E27FC236}">
                  <a16:creationId xmlns:a16="http://schemas.microsoft.com/office/drawing/2014/main" id="{C0814DE5-0E3D-CA1C-0D75-26FBE6AC2964}"/>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3" name="Oval 1342">
              <a:extLst>
                <a:ext uri="{FF2B5EF4-FFF2-40B4-BE49-F238E27FC236}">
                  <a16:creationId xmlns:a16="http://schemas.microsoft.com/office/drawing/2014/main" id="{D2EA17D1-748B-4506-B64A-3E00598BFC5E}"/>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4" name="Straight Connector 1343">
              <a:extLst>
                <a:ext uri="{FF2B5EF4-FFF2-40B4-BE49-F238E27FC236}">
                  <a16:creationId xmlns:a16="http://schemas.microsoft.com/office/drawing/2014/main" id="{B4295300-FD84-D3AA-DEF1-518AF5E96FC6}"/>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76266B3A-56B4-7C82-D699-6E52E407E35C}"/>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151754D-E473-6704-22A3-CCACD799FACF}"/>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4B0149D2-897E-DA4A-6F75-DA576D1D10F4}"/>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D7795020-C6DA-1613-58DB-358C50282CD9}"/>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7E968978-AA88-0BC0-F0FA-9772396609DA}"/>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Rectangle 1349">
              <a:extLst>
                <a:ext uri="{FF2B5EF4-FFF2-40B4-BE49-F238E27FC236}">
                  <a16:creationId xmlns:a16="http://schemas.microsoft.com/office/drawing/2014/main" id="{C2CF7D14-83A8-0E32-8AA5-4210B6968B21}"/>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Rectangle 1350">
              <a:extLst>
                <a:ext uri="{FF2B5EF4-FFF2-40B4-BE49-F238E27FC236}">
                  <a16:creationId xmlns:a16="http://schemas.microsoft.com/office/drawing/2014/main" id="{194763C7-1A26-7A3D-8B1D-BDA2CCA08766}"/>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a:extLst>
                <a:ext uri="{FF2B5EF4-FFF2-40B4-BE49-F238E27FC236}">
                  <a16:creationId xmlns:a16="http://schemas.microsoft.com/office/drawing/2014/main" id="{A5736F1F-3061-A843-3D54-3DAFB451FE37}"/>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53" name="Straight Connector 1352">
              <a:extLst>
                <a:ext uri="{FF2B5EF4-FFF2-40B4-BE49-F238E27FC236}">
                  <a16:creationId xmlns:a16="http://schemas.microsoft.com/office/drawing/2014/main" id="{4DC4DDB1-726C-7732-8FBC-4915409E31D0}"/>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BC928ACA-C732-CDFD-6A45-905688A7F090}"/>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0B41740-CE40-01B9-5F60-02604A3281FB}"/>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DC9002D1-E63E-5958-86C8-F6C8D71C94EF}"/>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93234CD8-B901-AEDD-72A1-1A42FAFAF312}"/>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D5401BBE-34AC-958A-8E01-0497CC2B7E94}"/>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6818950B-7F6E-5614-284B-73EC3BC91868}"/>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656B32C8-5B30-B5C4-63CD-F153F4013A0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1" name="Rectangle 1360">
              <a:extLst>
                <a:ext uri="{FF2B5EF4-FFF2-40B4-BE49-F238E27FC236}">
                  <a16:creationId xmlns:a16="http://schemas.microsoft.com/office/drawing/2014/main" id="{7A4984B8-30C7-8D43-780F-FE2E795ED847}"/>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2" name="Rectangle 1361">
              <a:extLst>
                <a:ext uri="{FF2B5EF4-FFF2-40B4-BE49-F238E27FC236}">
                  <a16:creationId xmlns:a16="http://schemas.microsoft.com/office/drawing/2014/main" id="{C27278B6-C9DC-4F3A-C97E-E104278D5879}"/>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3" name="Oval 1362">
              <a:extLst>
                <a:ext uri="{FF2B5EF4-FFF2-40B4-BE49-F238E27FC236}">
                  <a16:creationId xmlns:a16="http://schemas.microsoft.com/office/drawing/2014/main" id="{BBAD4EBB-5047-F97A-D963-B0CBF84211B7}"/>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4" name="Straight Connector 1363">
              <a:extLst>
                <a:ext uri="{FF2B5EF4-FFF2-40B4-BE49-F238E27FC236}">
                  <a16:creationId xmlns:a16="http://schemas.microsoft.com/office/drawing/2014/main" id="{8422F692-0FBD-D20F-4E4C-EDC2178675CA}"/>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F8BE1ED5-DA87-5CE0-CB70-F7C4AAD12D9E}"/>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A61696E9-AF04-784E-9C0D-E5452133BDEE}"/>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215C4389-960F-DE72-E6E9-D478328D6BC8}"/>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0DC1E9BB-235C-FB3A-98BD-52A967744921}"/>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82E7F135-6F22-21F2-D8BD-404E3C9FE923}"/>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0" name="Rectangle 1369">
              <a:extLst>
                <a:ext uri="{FF2B5EF4-FFF2-40B4-BE49-F238E27FC236}">
                  <a16:creationId xmlns:a16="http://schemas.microsoft.com/office/drawing/2014/main" id="{7C84F3A4-1FF8-314E-2605-A3CB981569F1}"/>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1" name="Rectangle 1370">
              <a:extLst>
                <a:ext uri="{FF2B5EF4-FFF2-40B4-BE49-F238E27FC236}">
                  <a16:creationId xmlns:a16="http://schemas.microsoft.com/office/drawing/2014/main" id="{E0ABC8F1-E146-0AC0-8A94-C39A5B0A9AAB}"/>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2" name="Oval 1371">
              <a:extLst>
                <a:ext uri="{FF2B5EF4-FFF2-40B4-BE49-F238E27FC236}">
                  <a16:creationId xmlns:a16="http://schemas.microsoft.com/office/drawing/2014/main" id="{946C01D1-DC79-77B4-F324-C432611B976E}"/>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3" name="Straight Connector 1372">
              <a:extLst>
                <a:ext uri="{FF2B5EF4-FFF2-40B4-BE49-F238E27FC236}">
                  <a16:creationId xmlns:a16="http://schemas.microsoft.com/office/drawing/2014/main" id="{26A01B26-2547-0AC8-69BF-92ADBE48BAE9}"/>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C8D0D322-F7B4-A0EA-B77F-E0AD276FE631}"/>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59DC1477-B3CB-861C-039B-A4FC674D3EA7}"/>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381BD3EF-2D3F-D301-10DE-742927DB73F7}"/>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F8854527-4F81-DF42-CF17-A3E266A2F1E4}"/>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3AC89DEC-A99F-4F58-1BB9-20DFA0D383BF}"/>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0E821726-7E49-2EA4-3989-74DAD925AAD8}"/>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9923024D-A510-F41C-B8CA-472129BD08D9}"/>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1" name="Rectangle 1400">
              <a:extLst>
                <a:ext uri="{FF2B5EF4-FFF2-40B4-BE49-F238E27FC236}">
                  <a16:creationId xmlns:a16="http://schemas.microsoft.com/office/drawing/2014/main" id="{F28B13EB-B1A8-13BB-12E7-CDF98E171F70}"/>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2" name="Oval 1401">
              <a:extLst>
                <a:ext uri="{FF2B5EF4-FFF2-40B4-BE49-F238E27FC236}">
                  <a16:creationId xmlns:a16="http://schemas.microsoft.com/office/drawing/2014/main" id="{4841B84E-8A34-6242-3CF5-57C3D4E10BA3}"/>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03" name="Straight Connector 1402">
              <a:extLst>
                <a:ext uri="{FF2B5EF4-FFF2-40B4-BE49-F238E27FC236}">
                  <a16:creationId xmlns:a16="http://schemas.microsoft.com/office/drawing/2014/main" id="{F8DAD753-0ABF-D2FB-A5AE-A89BD55B3D0D}"/>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CEBFA373-4308-FD23-431B-10D9B7E9142B}"/>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86C60A8C-7F62-FB68-3F24-01ECBE479A20}"/>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39327875-7390-94CC-AABA-6027C4168807}"/>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4A94964B-88EF-3332-258C-C6A069C07B9A}"/>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C8796421-BD12-54F1-D0D4-78660659DF3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7557C18E-D4E2-BC9F-0087-D15B714D3DA6}"/>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E8AEF8E1-4188-28A8-39B9-3095DA14C28E}"/>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1" name="Rectangle 1410">
              <a:extLst>
                <a:ext uri="{FF2B5EF4-FFF2-40B4-BE49-F238E27FC236}">
                  <a16:creationId xmlns:a16="http://schemas.microsoft.com/office/drawing/2014/main" id="{36BA45FC-56BB-D670-23CC-D1B6FCB21BC9}"/>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2" name="Rectangle 1411">
              <a:extLst>
                <a:ext uri="{FF2B5EF4-FFF2-40B4-BE49-F238E27FC236}">
                  <a16:creationId xmlns:a16="http://schemas.microsoft.com/office/drawing/2014/main" id="{7E1C59CF-954B-3C6E-833A-C88BE2341090}"/>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3" name="Oval 1412">
              <a:extLst>
                <a:ext uri="{FF2B5EF4-FFF2-40B4-BE49-F238E27FC236}">
                  <a16:creationId xmlns:a16="http://schemas.microsoft.com/office/drawing/2014/main" id="{098A5C1C-A4AD-7190-6B86-31555F60BC6E}"/>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4" name="Straight Connector 1413">
              <a:extLst>
                <a:ext uri="{FF2B5EF4-FFF2-40B4-BE49-F238E27FC236}">
                  <a16:creationId xmlns:a16="http://schemas.microsoft.com/office/drawing/2014/main" id="{9CFF560D-A79E-2E15-4D1D-F880E30CD581}"/>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007C1DC5-C34C-3B97-C22D-D94CAA1500AC}"/>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7A7D7AA9-0C44-7E99-FE7E-134FF9938716}"/>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1CF7BE7-D9FB-2D0A-6FF8-9CB4EA17CCF7}"/>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37B0A508-DC99-76E2-69BA-D1C0C39E5ACC}"/>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C8D375E0-73FA-F543-FB07-BAC4419A143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0" name="Rectangle 1419">
              <a:extLst>
                <a:ext uri="{FF2B5EF4-FFF2-40B4-BE49-F238E27FC236}">
                  <a16:creationId xmlns:a16="http://schemas.microsoft.com/office/drawing/2014/main" id="{DB59BCA7-0EF4-2811-C9B8-139F3A371BED}"/>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1" name="Rectangle 1420">
              <a:extLst>
                <a:ext uri="{FF2B5EF4-FFF2-40B4-BE49-F238E27FC236}">
                  <a16:creationId xmlns:a16="http://schemas.microsoft.com/office/drawing/2014/main" id="{B8DC3166-404E-7853-CD8C-4F1302F3E3D8}"/>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2" name="Oval 1421">
              <a:extLst>
                <a:ext uri="{FF2B5EF4-FFF2-40B4-BE49-F238E27FC236}">
                  <a16:creationId xmlns:a16="http://schemas.microsoft.com/office/drawing/2014/main" id="{8C9065F8-7ACF-92B8-26A8-E57A76C63E2F}"/>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3" name="Straight Connector 1422">
              <a:extLst>
                <a:ext uri="{FF2B5EF4-FFF2-40B4-BE49-F238E27FC236}">
                  <a16:creationId xmlns:a16="http://schemas.microsoft.com/office/drawing/2014/main" id="{37BF9940-19D5-10FC-6B7B-34761CC8AC4E}"/>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97B5751E-A413-9022-A8BE-BA0920D62BD2}"/>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57024EAA-E61B-0991-3186-C400AE7EF9B3}"/>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2B4C10-7BE4-385A-A693-5C4A43277687}"/>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A56A0406-48FA-88FB-304B-18C929766EB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9AB43E75-7C5E-8004-2FFF-05F9AE7988FF}"/>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9" name="Straight Connector 1428">
              <a:extLst>
                <a:ext uri="{FF2B5EF4-FFF2-40B4-BE49-F238E27FC236}">
                  <a16:creationId xmlns:a16="http://schemas.microsoft.com/office/drawing/2014/main" id="{CE3BED58-2D23-02DC-DE03-046FDB5037E2}"/>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4E09F9E8-94D1-8A49-EEDA-D6245E8D8F4D}"/>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75FE4B9E-D0E3-C6AB-DE8D-1BEF3D01FA9D}"/>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2" name="Rectangle 1431">
              <a:extLst>
                <a:ext uri="{FF2B5EF4-FFF2-40B4-BE49-F238E27FC236}">
                  <a16:creationId xmlns:a16="http://schemas.microsoft.com/office/drawing/2014/main" id="{BFE94689-4C39-CCE2-92BE-14DCF61B1F2E}"/>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 name="Rectangle 1432">
              <a:extLst>
                <a:ext uri="{FF2B5EF4-FFF2-40B4-BE49-F238E27FC236}">
                  <a16:creationId xmlns:a16="http://schemas.microsoft.com/office/drawing/2014/main" id="{81075848-AB23-8118-583D-23F6840FEBD4}"/>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4" name="Oval 1433">
              <a:extLst>
                <a:ext uri="{FF2B5EF4-FFF2-40B4-BE49-F238E27FC236}">
                  <a16:creationId xmlns:a16="http://schemas.microsoft.com/office/drawing/2014/main" id="{74A5307F-5E67-D9FF-8B62-FBE9FE7C9B6D}"/>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35" name="Straight Connector 1434">
              <a:extLst>
                <a:ext uri="{FF2B5EF4-FFF2-40B4-BE49-F238E27FC236}">
                  <a16:creationId xmlns:a16="http://schemas.microsoft.com/office/drawing/2014/main" id="{FAEA6334-3F7E-875B-A3EF-298E2B7F8551}"/>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BEA5A491-65FF-C072-4F4E-DFDB2FF4E2C0}"/>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0B4D012B-8172-790F-6005-7EE70D838830}"/>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DE1D930A-D150-7040-B470-721C61FD3A92}"/>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06CC27D1-5840-7E58-FD78-802592EEBE19}"/>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8358B36C-E44C-BE26-FE60-C5D70D00635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1" name="Rectangle 1440">
              <a:extLst>
                <a:ext uri="{FF2B5EF4-FFF2-40B4-BE49-F238E27FC236}">
                  <a16:creationId xmlns:a16="http://schemas.microsoft.com/office/drawing/2014/main" id="{3F855E02-F25F-F14C-C68B-A0B2C49FE086}"/>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2" name="Rectangle 1441">
              <a:extLst>
                <a:ext uri="{FF2B5EF4-FFF2-40B4-BE49-F238E27FC236}">
                  <a16:creationId xmlns:a16="http://schemas.microsoft.com/office/drawing/2014/main" id="{1188E165-A446-50D2-5934-82F77BB9BD81}"/>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3" name="Oval 1442">
              <a:extLst>
                <a:ext uri="{FF2B5EF4-FFF2-40B4-BE49-F238E27FC236}">
                  <a16:creationId xmlns:a16="http://schemas.microsoft.com/office/drawing/2014/main" id="{4D016BE5-AD75-2A20-B3C4-1891FCC59A9E}"/>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44" name="Straight Connector 1443">
              <a:extLst>
                <a:ext uri="{FF2B5EF4-FFF2-40B4-BE49-F238E27FC236}">
                  <a16:creationId xmlns:a16="http://schemas.microsoft.com/office/drawing/2014/main" id="{EDF0AA36-A802-9EE7-9C9B-BEF041275CDC}"/>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88EABB11-2911-1ED8-0135-FD2B6185A47F}"/>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5DFC05C-22C0-7DC0-1E1A-99843071B5BE}"/>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877EA27F-9937-89CB-F15F-C479B2696BB2}"/>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3EEC8F1A-567B-2CBC-7912-1177D7F9D502}"/>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1ED3DFD3-694D-05D8-E026-72B44D019BDB}"/>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D361909B-5AE8-0D64-3BCA-4B8F6C011617}"/>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9C88203E-F2D3-83CE-1598-F75386A96D5A}"/>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2" name="Rectangle 1451">
              <a:extLst>
                <a:ext uri="{FF2B5EF4-FFF2-40B4-BE49-F238E27FC236}">
                  <a16:creationId xmlns:a16="http://schemas.microsoft.com/office/drawing/2014/main" id="{04698351-9FB8-93CF-CEB1-A2897CCE7D64}"/>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3" name="Rectangle 1452">
              <a:extLst>
                <a:ext uri="{FF2B5EF4-FFF2-40B4-BE49-F238E27FC236}">
                  <a16:creationId xmlns:a16="http://schemas.microsoft.com/office/drawing/2014/main" id="{B42EF528-1262-ABE9-9874-A2C5858405B8}"/>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4" name="Oval 1453">
              <a:extLst>
                <a:ext uri="{FF2B5EF4-FFF2-40B4-BE49-F238E27FC236}">
                  <a16:creationId xmlns:a16="http://schemas.microsoft.com/office/drawing/2014/main" id="{940576D6-BADF-AEDE-01AB-D89D7E3FFDDC}"/>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55" name="Straight Connector 1454">
              <a:extLst>
                <a:ext uri="{FF2B5EF4-FFF2-40B4-BE49-F238E27FC236}">
                  <a16:creationId xmlns:a16="http://schemas.microsoft.com/office/drawing/2014/main" id="{1922E8FF-029C-95B5-42BB-B94B85F866A7}"/>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DA59991F-BD1A-C6CB-469B-34AC26CA50A4}"/>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984434C5-C7F2-C9C2-59FF-75A0CB019AD9}"/>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A9C2A312-435B-5D72-8E4D-D82E2B601993}"/>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5FF00EA9-7FB1-42D9-165B-103EE9383A76}"/>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DB70ADFE-3DF2-68DA-A25A-F3C66B4B2F5D}"/>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1" name="Rectangle 1460">
              <a:extLst>
                <a:ext uri="{FF2B5EF4-FFF2-40B4-BE49-F238E27FC236}">
                  <a16:creationId xmlns:a16="http://schemas.microsoft.com/office/drawing/2014/main" id="{48C4DEBC-5900-702B-B9B8-11B3F0566013}"/>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2" name="Rectangle 1461">
              <a:extLst>
                <a:ext uri="{FF2B5EF4-FFF2-40B4-BE49-F238E27FC236}">
                  <a16:creationId xmlns:a16="http://schemas.microsoft.com/office/drawing/2014/main" id="{782DF8C3-4433-2871-D3D5-3925B914ECD5}"/>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3" name="Oval 1462">
              <a:extLst>
                <a:ext uri="{FF2B5EF4-FFF2-40B4-BE49-F238E27FC236}">
                  <a16:creationId xmlns:a16="http://schemas.microsoft.com/office/drawing/2014/main" id="{73999EEE-E942-4505-64CD-541616297375}"/>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64" name="Straight Connector 1463">
              <a:extLst>
                <a:ext uri="{FF2B5EF4-FFF2-40B4-BE49-F238E27FC236}">
                  <a16:creationId xmlns:a16="http://schemas.microsoft.com/office/drawing/2014/main" id="{CAF7D970-9EFE-095A-6A74-4AF97528C1EE}"/>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8C347B0E-10E9-A9FE-D2A2-AD36ED393351}"/>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8CDD49A8-FE50-E8ED-2AFA-CCF7A336A1DA}"/>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4EAADBDF-E822-9690-DC23-4FC0FF54DECE}"/>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3723003D-5184-C0AD-7077-8C5831A2AB10}"/>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3E8331C2-515B-CF5B-7A3F-75941F95582D}"/>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C2AA6F39-723C-6232-CA07-D669E7E369A3}"/>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F2DB7DDC-6FF6-B19C-C58A-4B0FF9C198ED}"/>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2" name="Rectangle 1471">
              <a:extLst>
                <a:ext uri="{FF2B5EF4-FFF2-40B4-BE49-F238E27FC236}">
                  <a16:creationId xmlns:a16="http://schemas.microsoft.com/office/drawing/2014/main" id="{E7ED9C4F-1303-DAE9-2A5A-7010A634CAF8}"/>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3" name="Rectangle 1472">
              <a:extLst>
                <a:ext uri="{FF2B5EF4-FFF2-40B4-BE49-F238E27FC236}">
                  <a16:creationId xmlns:a16="http://schemas.microsoft.com/office/drawing/2014/main" id="{370253A5-B1F2-98D3-7743-207387EFD9FB}"/>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4" name="Oval 1473">
              <a:extLst>
                <a:ext uri="{FF2B5EF4-FFF2-40B4-BE49-F238E27FC236}">
                  <a16:creationId xmlns:a16="http://schemas.microsoft.com/office/drawing/2014/main" id="{BA8A83BC-7513-6E78-6435-2CB0558E3AD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75" name="Straight Connector 1474">
              <a:extLst>
                <a:ext uri="{FF2B5EF4-FFF2-40B4-BE49-F238E27FC236}">
                  <a16:creationId xmlns:a16="http://schemas.microsoft.com/office/drawing/2014/main" id="{A3215601-D1ED-5005-7716-853663EEF874}"/>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3FBA182B-28C9-FED0-5748-512561477B04}"/>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742475B8-E04F-42BA-1C40-F266C9735C2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D5FAD426-B27F-CAD9-B606-EB9616762F1B}"/>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E1B7FB0D-DEA6-0F5C-CDF4-AB9E24FEEB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B6F25865-3644-675E-0D4D-0F1521DF9850}"/>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1" name="Rectangle 1480">
              <a:extLst>
                <a:ext uri="{FF2B5EF4-FFF2-40B4-BE49-F238E27FC236}">
                  <a16:creationId xmlns:a16="http://schemas.microsoft.com/office/drawing/2014/main" id="{AAEA2910-52AB-A322-0451-06E30DF94BDD}"/>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2" name="Rectangle 1481">
              <a:extLst>
                <a:ext uri="{FF2B5EF4-FFF2-40B4-BE49-F238E27FC236}">
                  <a16:creationId xmlns:a16="http://schemas.microsoft.com/office/drawing/2014/main" id="{BB432B7B-031A-3965-B5AC-7B801FE9551F}"/>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3" name="Oval 1482">
              <a:extLst>
                <a:ext uri="{FF2B5EF4-FFF2-40B4-BE49-F238E27FC236}">
                  <a16:creationId xmlns:a16="http://schemas.microsoft.com/office/drawing/2014/main" id="{69D983CB-D64F-F5B8-C460-5F4A0A6D514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84" name="Straight Connector 1483">
              <a:extLst>
                <a:ext uri="{FF2B5EF4-FFF2-40B4-BE49-F238E27FC236}">
                  <a16:creationId xmlns:a16="http://schemas.microsoft.com/office/drawing/2014/main" id="{AE19C4DC-27A5-6536-3D42-A6861789E346}"/>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902877E6-DAA6-6D9D-1BC9-3257FDA04961}"/>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2FB0A257-8CE1-C972-E185-958158E45104}"/>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6371AFB6-473B-B897-1FE4-46EFBCF5AADA}"/>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84040D6A-2311-9CB3-2F03-B144AEEC51D7}"/>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186A0DE1-256E-438A-8691-1A72FCFFA6B3}"/>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FE1112E5-1846-80B1-C851-11F2A93FD948}"/>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088EE32A-766E-4CB5-F509-1CFE2F8F45A1}"/>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2" name="Rectangle 1491">
              <a:extLst>
                <a:ext uri="{FF2B5EF4-FFF2-40B4-BE49-F238E27FC236}">
                  <a16:creationId xmlns:a16="http://schemas.microsoft.com/office/drawing/2014/main" id="{A9BCBEE9-69CC-9962-6A01-3DE5BB3B5037}"/>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3" name="Rectangle 1492">
              <a:extLst>
                <a:ext uri="{FF2B5EF4-FFF2-40B4-BE49-F238E27FC236}">
                  <a16:creationId xmlns:a16="http://schemas.microsoft.com/office/drawing/2014/main" id="{E0A54A7E-EF79-D03E-9F44-7F38B574480C}"/>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4" name="Oval 1493">
              <a:extLst>
                <a:ext uri="{FF2B5EF4-FFF2-40B4-BE49-F238E27FC236}">
                  <a16:creationId xmlns:a16="http://schemas.microsoft.com/office/drawing/2014/main" id="{248E20C4-F6EE-4E9E-6FCC-A63AF012F23B}"/>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95" name="Straight Connector 1494">
              <a:extLst>
                <a:ext uri="{FF2B5EF4-FFF2-40B4-BE49-F238E27FC236}">
                  <a16:creationId xmlns:a16="http://schemas.microsoft.com/office/drawing/2014/main" id="{30E6D330-4B13-FCC8-EEC1-B50825AD039D}"/>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3DEFEE8C-243B-EBA7-05A5-D5C1DD0CB48A}"/>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50F223C8-095A-5F89-AC62-461FB4874ACE}"/>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424FE780-5A73-86A2-8FD7-0C94C8504908}"/>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0E274D61-78D6-9F1A-D8D3-48E5B54DCABA}"/>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D7F87457-8662-49FC-F789-2628ADE8479B}"/>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1" name="Rectangle 1500">
              <a:extLst>
                <a:ext uri="{FF2B5EF4-FFF2-40B4-BE49-F238E27FC236}">
                  <a16:creationId xmlns:a16="http://schemas.microsoft.com/office/drawing/2014/main" id="{E5413FB3-B15C-491E-8E08-5DF7497E9194}"/>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2" name="Rectangle 1501">
              <a:extLst>
                <a:ext uri="{FF2B5EF4-FFF2-40B4-BE49-F238E27FC236}">
                  <a16:creationId xmlns:a16="http://schemas.microsoft.com/office/drawing/2014/main" id="{5F6013D3-DB2B-E7EA-32FF-BB6C78B342F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3" name="Oval 1502">
              <a:extLst>
                <a:ext uri="{FF2B5EF4-FFF2-40B4-BE49-F238E27FC236}">
                  <a16:creationId xmlns:a16="http://schemas.microsoft.com/office/drawing/2014/main" id="{445817DC-CA2D-CCA3-44D3-FB1BCA783AF5}"/>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04" name="Straight Connector 1503">
              <a:extLst>
                <a:ext uri="{FF2B5EF4-FFF2-40B4-BE49-F238E27FC236}">
                  <a16:creationId xmlns:a16="http://schemas.microsoft.com/office/drawing/2014/main" id="{28A381E7-D057-88DA-8A2A-FA77A38E3C9C}"/>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552E1385-0C5F-BA90-6F5B-80460567AEAC}"/>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366FFD00-1CC2-7420-8A25-002F379B5542}"/>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45D6640-45C3-2B7C-06E7-49822AC7160B}"/>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62A6AAC9-8F43-ACF6-78E1-246FF89E3391}"/>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F3B5E71D-2A87-2FE9-DBFF-69C724935D3D}"/>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98EA08E3-B8DB-3D0A-476D-B500F14A8C5E}"/>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6711A10-8957-A0B2-9294-9938859AE14C}"/>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2" name="Rectangle 1511">
              <a:extLst>
                <a:ext uri="{FF2B5EF4-FFF2-40B4-BE49-F238E27FC236}">
                  <a16:creationId xmlns:a16="http://schemas.microsoft.com/office/drawing/2014/main" id="{255CD3FF-1474-B153-5D44-04EA140DBA14}"/>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3" name="Rectangle 1512">
              <a:extLst>
                <a:ext uri="{FF2B5EF4-FFF2-40B4-BE49-F238E27FC236}">
                  <a16:creationId xmlns:a16="http://schemas.microsoft.com/office/drawing/2014/main" id="{67098195-1DDD-95FF-45F8-CCB603FF4B52}"/>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4" name="Oval 1513">
              <a:extLst>
                <a:ext uri="{FF2B5EF4-FFF2-40B4-BE49-F238E27FC236}">
                  <a16:creationId xmlns:a16="http://schemas.microsoft.com/office/drawing/2014/main" id="{B2206380-1816-6748-689A-BBA9E2719082}"/>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15" name="Straight Connector 1514">
              <a:extLst>
                <a:ext uri="{FF2B5EF4-FFF2-40B4-BE49-F238E27FC236}">
                  <a16:creationId xmlns:a16="http://schemas.microsoft.com/office/drawing/2014/main" id="{2895E872-B292-D939-B49F-786E588CAE41}"/>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8E19F05E-17E5-BB1F-3A7D-C837942BEBAC}"/>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467817E-66A7-5138-F39D-7CCEFA667A49}"/>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72076434-50B3-365A-BE8E-9DEC8BFC193E}"/>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F5EE1E1-29EC-3930-0CC0-7EBB3DD6BCAA}"/>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A6804C3F-0322-3E7E-317A-08BBA8EE7A0A}"/>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1" name="Rectangle 1520">
              <a:extLst>
                <a:ext uri="{FF2B5EF4-FFF2-40B4-BE49-F238E27FC236}">
                  <a16:creationId xmlns:a16="http://schemas.microsoft.com/office/drawing/2014/main" id="{CC48A50C-89D5-8226-9116-6E4BCA5490C9}"/>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2" name="Rectangle 1521">
              <a:extLst>
                <a:ext uri="{FF2B5EF4-FFF2-40B4-BE49-F238E27FC236}">
                  <a16:creationId xmlns:a16="http://schemas.microsoft.com/office/drawing/2014/main" id="{962CE6F9-1035-E9C8-CED3-E8EF9C21F7B0}"/>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3" name="Oval 1522">
              <a:extLst>
                <a:ext uri="{FF2B5EF4-FFF2-40B4-BE49-F238E27FC236}">
                  <a16:creationId xmlns:a16="http://schemas.microsoft.com/office/drawing/2014/main" id="{6B3ED8E6-4820-B887-2E27-1E69A9B8C067}"/>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24" name="Straight Connector 1523">
              <a:extLst>
                <a:ext uri="{FF2B5EF4-FFF2-40B4-BE49-F238E27FC236}">
                  <a16:creationId xmlns:a16="http://schemas.microsoft.com/office/drawing/2014/main" id="{614E0FAC-6D62-602E-0724-2ED00147BC73}"/>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0CF7A3EB-B212-F484-B8E5-F9BF05D4A89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F218007B-66BB-6DA1-9AE4-8C5C7BBA7F3C}"/>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57DB945C-E93D-BF13-4490-77C8B43970C6}"/>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80EFB62-7D31-083D-E04D-088E4759DDBD}"/>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915E0F60-E141-8B9C-C96A-D76EFAAA63FA}"/>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BD098D91-6F97-2A9B-D379-81CB5CBE6A7F}"/>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14EE34-694B-9FEA-551B-0A73AB192070}"/>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2" name="Rectangle 1531">
              <a:extLst>
                <a:ext uri="{FF2B5EF4-FFF2-40B4-BE49-F238E27FC236}">
                  <a16:creationId xmlns:a16="http://schemas.microsoft.com/office/drawing/2014/main" id="{733EBA0C-6ED0-9A18-D7D8-D7BFBCA4C615}"/>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3" name="Rectangle 1532">
              <a:extLst>
                <a:ext uri="{FF2B5EF4-FFF2-40B4-BE49-F238E27FC236}">
                  <a16:creationId xmlns:a16="http://schemas.microsoft.com/office/drawing/2014/main" id="{EF3C9B37-A3FF-4439-C78E-93E99CB627E3}"/>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4" name="Oval 1533">
              <a:extLst>
                <a:ext uri="{FF2B5EF4-FFF2-40B4-BE49-F238E27FC236}">
                  <a16:creationId xmlns:a16="http://schemas.microsoft.com/office/drawing/2014/main" id="{57CE9CFE-077B-494D-174C-2C62BA0425E4}"/>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35" name="Straight Connector 1534">
              <a:extLst>
                <a:ext uri="{FF2B5EF4-FFF2-40B4-BE49-F238E27FC236}">
                  <a16:creationId xmlns:a16="http://schemas.microsoft.com/office/drawing/2014/main" id="{BE14D5A2-4F9C-6AD0-CA96-E211B66FEAC9}"/>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4C49A8D-AC06-3BD9-B040-3907CD2A9327}"/>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6C63F315-2740-0A2C-DBBF-4A61FF4BCA63}"/>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AA2DFF99-98CB-339A-BDD7-DB970AAD6EDA}"/>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54DE3D5-FA5C-6007-FEBC-CB0F71DDF52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575004A8-611C-9A5F-1255-15B5D523DBE6}"/>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1" name="Rectangle 1540">
              <a:extLst>
                <a:ext uri="{FF2B5EF4-FFF2-40B4-BE49-F238E27FC236}">
                  <a16:creationId xmlns:a16="http://schemas.microsoft.com/office/drawing/2014/main" id="{B9AC4849-53A8-AFC3-0C07-4A280627EE72}"/>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2" name="Rectangle 1541">
              <a:extLst>
                <a:ext uri="{FF2B5EF4-FFF2-40B4-BE49-F238E27FC236}">
                  <a16:creationId xmlns:a16="http://schemas.microsoft.com/office/drawing/2014/main" id="{7C7C5AAF-EAE9-070B-354C-FE8251FD7528}"/>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3" name="Oval 1542">
              <a:extLst>
                <a:ext uri="{FF2B5EF4-FFF2-40B4-BE49-F238E27FC236}">
                  <a16:creationId xmlns:a16="http://schemas.microsoft.com/office/drawing/2014/main" id="{314D4749-E8F6-DB2E-EB3C-DE61189AE725}"/>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44" name="Straight Connector 1543">
              <a:extLst>
                <a:ext uri="{FF2B5EF4-FFF2-40B4-BE49-F238E27FC236}">
                  <a16:creationId xmlns:a16="http://schemas.microsoft.com/office/drawing/2014/main" id="{740D9CF7-C18A-645C-E23C-315B71CDF3F6}"/>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17975608-3E5D-EE4F-97A9-27F37496C165}"/>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6947EDF2-2F4B-AD31-5E28-333FE421381F}"/>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80DF42DA-9760-0024-F3CE-11B02E87D855}"/>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C00C585A-EB40-3FFB-154F-70378DFA7262}"/>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8CC11974-9EA8-88F0-AD27-A65966448F0F}"/>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4AA332C2-5223-7D6D-91C0-D63FF574CB4D}"/>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4A942850-9D5A-BB66-9C3C-24344D046C76}"/>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2" name="Rectangle 1551">
              <a:extLst>
                <a:ext uri="{FF2B5EF4-FFF2-40B4-BE49-F238E27FC236}">
                  <a16:creationId xmlns:a16="http://schemas.microsoft.com/office/drawing/2014/main" id="{BCE209E8-271E-7E82-60E0-AE58D652664A}"/>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3" name="Rectangle 1552">
              <a:extLst>
                <a:ext uri="{FF2B5EF4-FFF2-40B4-BE49-F238E27FC236}">
                  <a16:creationId xmlns:a16="http://schemas.microsoft.com/office/drawing/2014/main" id="{871945CB-8E48-9390-B55E-4ABFA18E4C56}"/>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4" name="Oval 1553">
              <a:extLst>
                <a:ext uri="{FF2B5EF4-FFF2-40B4-BE49-F238E27FC236}">
                  <a16:creationId xmlns:a16="http://schemas.microsoft.com/office/drawing/2014/main" id="{E0C1A53C-A892-E869-1E3A-8B94734072EC}"/>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55" name="Straight Connector 1554">
              <a:extLst>
                <a:ext uri="{FF2B5EF4-FFF2-40B4-BE49-F238E27FC236}">
                  <a16:creationId xmlns:a16="http://schemas.microsoft.com/office/drawing/2014/main" id="{F0B7B501-2F06-9020-E12D-06D41841F1F4}"/>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B0D2F693-44A2-F51C-2949-AEE59318B42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AEDC59FA-5CED-8EAE-F973-C69D3095183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23BCD74-B658-2A4D-3350-0A4DDEC7CC6C}"/>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0FC6621-DDDC-C7FC-AD3E-CA33421A3961}"/>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589E353B-452E-FC41-487B-2B36143A71F1}"/>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1" name="Rectangle 1560">
              <a:extLst>
                <a:ext uri="{FF2B5EF4-FFF2-40B4-BE49-F238E27FC236}">
                  <a16:creationId xmlns:a16="http://schemas.microsoft.com/office/drawing/2014/main" id="{7ECA2C31-77FE-2078-DAAF-B610208A773E}"/>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2" name="Rectangle 1561">
              <a:extLst>
                <a:ext uri="{FF2B5EF4-FFF2-40B4-BE49-F238E27FC236}">
                  <a16:creationId xmlns:a16="http://schemas.microsoft.com/office/drawing/2014/main" id="{08FDCD29-3654-83F4-4C93-1EE76EBCF1B3}"/>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3" name="Oval 1562">
              <a:extLst>
                <a:ext uri="{FF2B5EF4-FFF2-40B4-BE49-F238E27FC236}">
                  <a16:creationId xmlns:a16="http://schemas.microsoft.com/office/drawing/2014/main" id="{A0BABFE4-09D2-4BB1-74B7-A6F8E9AA16B6}"/>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64" name="Straight Connector 1563">
              <a:extLst>
                <a:ext uri="{FF2B5EF4-FFF2-40B4-BE49-F238E27FC236}">
                  <a16:creationId xmlns:a16="http://schemas.microsoft.com/office/drawing/2014/main" id="{CD248363-64BC-8EEF-A997-71CFC059956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7C803B7D-622A-2AFB-AA33-BA3C76B9F9F5}"/>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52BA4580-5256-0047-75E5-3B1E094DE82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5640F464-0871-F9F3-FB7D-63E0BFEE8A02}"/>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F089DCB9-6E60-AD94-BD5B-7773DC1607B7}"/>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F1F862BE-3F80-BF33-F8B6-14C02D353AE2}"/>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D1FD86AD-3737-D10F-C0B6-B97F025C1057}"/>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D5C6E34B-8AF8-6623-BFF4-E378ADF4716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2" name="Rectangle 1571">
              <a:extLst>
                <a:ext uri="{FF2B5EF4-FFF2-40B4-BE49-F238E27FC236}">
                  <a16:creationId xmlns:a16="http://schemas.microsoft.com/office/drawing/2014/main" id="{46310D7A-EAC8-FB70-993E-55E97866292A}"/>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3" name="Rectangle 1572">
              <a:extLst>
                <a:ext uri="{FF2B5EF4-FFF2-40B4-BE49-F238E27FC236}">
                  <a16:creationId xmlns:a16="http://schemas.microsoft.com/office/drawing/2014/main" id="{FEF582BF-29D9-2BEC-A9CA-214A3B6F3A92}"/>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4" name="Oval 1573">
              <a:extLst>
                <a:ext uri="{FF2B5EF4-FFF2-40B4-BE49-F238E27FC236}">
                  <a16:creationId xmlns:a16="http://schemas.microsoft.com/office/drawing/2014/main" id="{DAA28B41-ED42-D0B3-043B-ABEC133A2B37}"/>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5" name="Straight Connector 1574">
              <a:extLst>
                <a:ext uri="{FF2B5EF4-FFF2-40B4-BE49-F238E27FC236}">
                  <a16:creationId xmlns:a16="http://schemas.microsoft.com/office/drawing/2014/main" id="{68DBEE7D-BDCB-79A1-8AB8-9F7184D65651}"/>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58FB5E73-AF93-2E92-A039-89FD9F277BDB}"/>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74824B70-262C-1E93-7643-A0C8BEB3FD12}"/>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23F1C760-DD51-D168-696F-1586971259C7}"/>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635F9A9-EDBF-760F-0ABC-FF1CD4AA52D4}"/>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A4515651-1929-741B-A707-9781482B9953}"/>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1" name="Rectangle 1580">
              <a:extLst>
                <a:ext uri="{FF2B5EF4-FFF2-40B4-BE49-F238E27FC236}">
                  <a16:creationId xmlns:a16="http://schemas.microsoft.com/office/drawing/2014/main" id="{CF81FF90-EEFC-60FF-3CDE-1EFD10D109C2}"/>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2" name="Rectangle 1581">
              <a:extLst>
                <a:ext uri="{FF2B5EF4-FFF2-40B4-BE49-F238E27FC236}">
                  <a16:creationId xmlns:a16="http://schemas.microsoft.com/office/drawing/2014/main" id="{4CD7FC43-EF1D-7B33-DD08-6CD25BE69CB4}"/>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3" name="Oval 1582">
              <a:extLst>
                <a:ext uri="{FF2B5EF4-FFF2-40B4-BE49-F238E27FC236}">
                  <a16:creationId xmlns:a16="http://schemas.microsoft.com/office/drawing/2014/main" id="{234A3EC4-D7C6-05D5-3CF7-75D74F87A880}"/>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84" name="Straight Connector 1583">
              <a:extLst>
                <a:ext uri="{FF2B5EF4-FFF2-40B4-BE49-F238E27FC236}">
                  <a16:creationId xmlns:a16="http://schemas.microsoft.com/office/drawing/2014/main" id="{B78ADDCB-AD6D-5A58-C10D-5515C0877BAD}"/>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8FDD5D62-F39D-9023-D906-5002EC02E822}"/>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02A9F8DA-3834-D728-F76C-4D469C862127}"/>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B74ACD66-6CC4-0C9F-67BD-2FA389E38264}"/>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3B7C7877-E240-995B-F0AA-77506866DDCF}"/>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69329D10-B70F-F234-1FC6-874795E9BEC2}"/>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D6C881A2-C2BE-21D0-922B-45C6C597E347}"/>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2" name="Rectangle 1591">
              <a:extLst>
                <a:ext uri="{FF2B5EF4-FFF2-40B4-BE49-F238E27FC236}">
                  <a16:creationId xmlns:a16="http://schemas.microsoft.com/office/drawing/2014/main" id="{44208068-C98B-6E1C-F665-C52AA22A5CCB}"/>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3" name="Rectangle 1592">
              <a:extLst>
                <a:ext uri="{FF2B5EF4-FFF2-40B4-BE49-F238E27FC236}">
                  <a16:creationId xmlns:a16="http://schemas.microsoft.com/office/drawing/2014/main" id="{0F36C5F8-1DC1-30D3-1B90-7CDDB41D719E}"/>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4" name="Oval 1593">
              <a:extLst>
                <a:ext uri="{FF2B5EF4-FFF2-40B4-BE49-F238E27FC236}">
                  <a16:creationId xmlns:a16="http://schemas.microsoft.com/office/drawing/2014/main" id="{AC13D56E-A426-C744-8779-CD7F4AAF4D7D}"/>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09" name="Straight Connector 1608">
              <a:extLst>
                <a:ext uri="{FF2B5EF4-FFF2-40B4-BE49-F238E27FC236}">
                  <a16:creationId xmlns:a16="http://schemas.microsoft.com/office/drawing/2014/main" id="{DA3D7581-4C76-EB43-006D-773C94E175D0}"/>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E832E8DB-7508-CC72-1CB3-49A9E9C44AE4}"/>
              </a:ext>
            </a:extLst>
          </p:cNvPr>
          <p:cNvSpPr txBox="1">
            <a:spLocks noGrp="1"/>
          </p:cNvSpPr>
          <p:nvPr>
            <p:ph type="title" idx="4294967295"/>
          </p:nvPr>
        </p:nvSpPr>
        <p:spPr>
          <a:xfrm>
            <a:off x="2963937" y="427716"/>
            <a:ext cx="6464268"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19B"/>
                </a:solidFill>
                <a:effectLst/>
                <a:uLnTx/>
                <a:uFillTx/>
                <a:latin typeface="+mn-lt"/>
                <a:ea typeface="+mn-ea"/>
                <a:cs typeface="+mn-cs"/>
              </a:rPr>
              <a:t>Digging Deeper: Tribal Sovereignty</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Rectangle 1">
            <a:extLst>
              <a:ext uri="{FF2B5EF4-FFF2-40B4-BE49-F238E27FC236}">
                <a16:creationId xmlns:a16="http://schemas.microsoft.com/office/drawing/2014/main" id="{5017E88A-9334-B4E7-6394-933AC10D6C45}"/>
              </a:ext>
              <a:ext uri="{C183D7F6-B498-43B3-948B-1728B52AA6E4}">
                <adec:decorative xmlns:adec="http://schemas.microsoft.com/office/drawing/2017/decorative" val="1"/>
              </a:ext>
            </a:extLst>
          </p:cNvPr>
          <p:cNvSpPr/>
          <p:nvPr/>
        </p:nvSpPr>
        <p:spPr>
          <a:xfrm>
            <a:off x="281906" y="1168563"/>
            <a:ext cx="11563727" cy="1722472"/>
          </a:xfrm>
          <a:prstGeom prst="rect">
            <a:avLst/>
          </a:prstGeom>
          <a:solidFill>
            <a:srgbClr val="1C4E9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92DFDFD-EAD3-7B5C-46B5-B2F60A304701}"/>
              </a:ext>
              <a:ext uri="{C183D7F6-B498-43B3-948B-1728B52AA6E4}">
                <adec:decorative xmlns:adec="http://schemas.microsoft.com/office/drawing/2017/decorative" val="1"/>
              </a:ext>
            </a:extLst>
          </p:cNvPr>
          <p:cNvSpPr/>
          <p:nvPr/>
        </p:nvSpPr>
        <p:spPr>
          <a:xfrm>
            <a:off x="427873" y="1310456"/>
            <a:ext cx="11277907" cy="144081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BC7FE7D9-04E0-D744-1089-29C7469B6FCF}"/>
              </a:ext>
              <a:ext uri="{C183D7F6-B498-43B3-948B-1728B52AA6E4}">
                <adec:decorative xmlns:adec="http://schemas.microsoft.com/office/drawing/2017/decorative" val="1"/>
              </a:ext>
            </a:extLst>
          </p:cNvPr>
          <p:cNvSpPr/>
          <p:nvPr/>
        </p:nvSpPr>
        <p:spPr>
          <a:xfrm>
            <a:off x="3777769" y="1112179"/>
            <a:ext cx="4572000" cy="356878"/>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solidFill>
                <a:srgbClr val="1C4E9D"/>
              </a:solidFill>
            </a:endParaRPr>
          </a:p>
        </p:txBody>
      </p:sp>
      <p:sp>
        <p:nvSpPr>
          <p:cNvPr id="15" name="TextBox 14">
            <a:extLst>
              <a:ext uri="{FF2B5EF4-FFF2-40B4-BE49-F238E27FC236}">
                <a16:creationId xmlns:a16="http://schemas.microsoft.com/office/drawing/2014/main" id="{DA9BB1D1-C10B-C841-F66B-2931F5E1C044}"/>
              </a:ext>
            </a:extLst>
          </p:cNvPr>
          <p:cNvSpPr txBox="1"/>
          <p:nvPr/>
        </p:nvSpPr>
        <p:spPr>
          <a:xfrm>
            <a:off x="3971050" y="1118862"/>
            <a:ext cx="4199671" cy="338554"/>
          </a:xfrm>
          <a:prstGeom prst="rect">
            <a:avLst/>
          </a:prstGeom>
          <a:noFill/>
        </p:spPr>
        <p:txBody>
          <a:bodyPr wrap="square">
            <a:spAutoFit/>
          </a:bodyPr>
          <a:lstStyle/>
          <a:p>
            <a:pPr algn="ctr"/>
            <a:r>
              <a:rPr lang="en-US" sz="1600" b="1" dirty="0">
                <a:solidFill>
                  <a:srgbClr val="1C4E9D"/>
                </a:solidFill>
              </a:rPr>
              <a:t>Why is Tribal Sovereignty Important to CMS?</a:t>
            </a:r>
          </a:p>
        </p:txBody>
      </p:sp>
      <p:sp>
        <p:nvSpPr>
          <p:cNvPr id="5" name="Chevron 4">
            <a:extLst>
              <a:ext uri="{FF2B5EF4-FFF2-40B4-BE49-F238E27FC236}">
                <a16:creationId xmlns:a16="http://schemas.microsoft.com/office/drawing/2014/main" id="{435608BC-463D-D972-451A-8C4092C4A691}"/>
              </a:ext>
              <a:ext uri="{C183D7F6-B498-43B3-948B-1728B52AA6E4}">
                <adec:decorative xmlns:adec="http://schemas.microsoft.com/office/drawing/2017/decorative" val="1"/>
              </a:ext>
            </a:extLst>
          </p:cNvPr>
          <p:cNvSpPr/>
          <p:nvPr/>
        </p:nvSpPr>
        <p:spPr>
          <a:xfrm>
            <a:off x="293750" y="1337124"/>
            <a:ext cx="3722107" cy="1396562"/>
          </a:xfrm>
          <a:prstGeom prst="chevron">
            <a:avLst>
              <a:gd name="adj" fmla="val 35131"/>
            </a:avLst>
          </a:prstGeom>
          <a:solidFill>
            <a:schemeClr val="bg2"/>
          </a:solidFill>
          <a:ln w="76200">
            <a:noFill/>
            <a:prstDash val="dash"/>
          </a:ln>
          <a:scene3d>
            <a:camera prst="perspectiveLeft"/>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BB4CC7B5-5AF1-789C-D75F-D9BF41C4A006}"/>
              </a:ext>
            </a:extLst>
          </p:cNvPr>
          <p:cNvSpPr txBox="1"/>
          <p:nvPr/>
        </p:nvSpPr>
        <p:spPr>
          <a:xfrm>
            <a:off x="689388" y="1477034"/>
            <a:ext cx="3041264" cy="1169551"/>
          </a:xfrm>
          <a:prstGeom prst="rect">
            <a:avLst/>
          </a:prstGeom>
          <a:noFill/>
        </p:spPr>
        <p:txBody>
          <a:bodyPr wrap="square" rtlCol="0">
            <a:spAutoFit/>
          </a:bodyPr>
          <a:lstStyle/>
          <a:p>
            <a:pPr algn="ctr"/>
            <a:r>
              <a:rPr lang="en-US" sz="1400" i="0" dirty="0">
                <a:solidFill>
                  <a:srgbClr val="4B81B7"/>
                </a:solidFill>
                <a:effectLst/>
                <a:hlinkClick r:id="rId3">
                  <a:extLst>
                    <a:ext uri="{A12FA001-AC4F-418D-AE19-62706E023703}">
                      <ahyp:hlinkClr xmlns:ahyp="http://schemas.microsoft.com/office/drawing/2018/hyperlinkcolor" val="tx"/>
                    </a:ext>
                  </a:extLst>
                </a:hlinkClick>
              </a:rPr>
              <a:t>Tribal Sovereignty</a:t>
            </a:r>
            <a:r>
              <a:rPr lang="en-US" sz="1400" i="0" dirty="0">
                <a:solidFill>
                  <a:srgbClr val="4B81B7"/>
                </a:solidFill>
                <a:effectLst/>
              </a:rPr>
              <a:t> </a:t>
            </a:r>
            <a:r>
              <a:rPr lang="en-US" sz="1400" i="0" dirty="0">
                <a:effectLst/>
              </a:rPr>
              <a:t>is the right of each Tribe to govern the citizens of its nation, exercise jurisdiction over the Tribe’s territory, and to exercise other governmental powers. </a:t>
            </a:r>
          </a:p>
        </p:txBody>
      </p:sp>
      <p:sp>
        <p:nvSpPr>
          <p:cNvPr id="31" name="Oval 30">
            <a:extLst>
              <a:ext uri="{FF2B5EF4-FFF2-40B4-BE49-F238E27FC236}">
                <a16:creationId xmlns:a16="http://schemas.microsoft.com/office/drawing/2014/main" id="{DCB21E51-932F-6BA1-FB57-DB339B6EBF8B}"/>
              </a:ext>
            </a:extLst>
          </p:cNvPr>
          <p:cNvSpPr/>
          <p:nvPr/>
        </p:nvSpPr>
        <p:spPr>
          <a:xfrm>
            <a:off x="4239995" y="1562918"/>
            <a:ext cx="435834" cy="413716"/>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1</a:t>
            </a:r>
          </a:p>
        </p:txBody>
      </p:sp>
      <p:sp>
        <p:nvSpPr>
          <p:cNvPr id="9" name="TextBox 8">
            <a:extLst>
              <a:ext uri="{FF2B5EF4-FFF2-40B4-BE49-F238E27FC236}">
                <a16:creationId xmlns:a16="http://schemas.microsoft.com/office/drawing/2014/main" id="{6D1B233E-00FF-39F7-77B9-18AC794E362B}"/>
              </a:ext>
            </a:extLst>
          </p:cNvPr>
          <p:cNvSpPr txBox="1"/>
          <p:nvPr/>
        </p:nvSpPr>
        <p:spPr>
          <a:xfrm>
            <a:off x="4632999" y="1506579"/>
            <a:ext cx="7072782" cy="523220"/>
          </a:xfrm>
          <a:prstGeom prst="rect">
            <a:avLst/>
          </a:prstGeom>
          <a:noFill/>
        </p:spPr>
        <p:txBody>
          <a:bodyPr wrap="square" rtlCol="0">
            <a:spAutoFit/>
          </a:bodyPr>
          <a:lstStyle/>
          <a:p>
            <a:r>
              <a:rPr lang="en-US" sz="1400" i="0" dirty="0">
                <a:effectLst/>
              </a:rPr>
              <a:t>CMS </a:t>
            </a:r>
            <a:r>
              <a:rPr lang="en-US" sz="1400" i="0" dirty="0">
                <a:solidFill>
                  <a:srgbClr val="0563C1"/>
                </a:solidFill>
                <a:effectLst/>
                <a:hlinkClick r:id="rId4">
                  <a:extLst>
                    <a:ext uri="{A12FA001-AC4F-418D-AE19-62706E023703}">
                      <ahyp:hlinkClr xmlns:ahyp="http://schemas.microsoft.com/office/drawing/2018/hyperlinkcolor" val="tx"/>
                    </a:ext>
                  </a:extLst>
                </a:hlinkClick>
              </a:rPr>
              <a:t>respects and </a:t>
            </a:r>
            <a:r>
              <a:rPr lang="en-US" sz="1400" dirty="0">
                <a:solidFill>
                  <a:srgbClr val="0563C1"/>
                </a:solidFill>
                <a:hlinkClick r:id="rId4">
                  <a:extLst>
                    <a:ext uri="{A12FA001-AC4F-418D-AE19-62706E023703}">
                      <ahyp:hlinkClr xmlns:ahyp="http://schemas.microsoft.com/office/drawing/2018/hyperlinkcolor" val="tx"/>
                    </a:ext>
                  </a:extLst>
                </a:hlinkClick>
              </a:rPr>
              <a:t>support</a:t>
            </a:r>
            <a:r>
              <a:rPr lang="en-US" sz="1400" i="0" dirty="0">
                <a:solidFill>
                  <a:srgbClr val="0563C1"/>
                </a:solidFill>
                <a:effectLst/>
                <a:hlinkClick r:id="rId4">
                  <a:extLst>
                    <a:ext uri="{A12FA001-AC4F-418D-AE19-62706E023703}">
                      <ahyp:hlinkClr xmlns:ahyp="http://schemas.microsoft.com/office/drawing/2018/hyperlinkcolor" val="tx"/>
                    </a:ext>
                  </a:extLst>
                </a:hlinkClick>
              </a:rPr>
              <a:t>s</a:t>
            </a:r>
            <a:r>
              <a:rPr lang="en-US" sz="1400" i="0" dirty="0">
                <a:effectLst/>
              </a:rPr>
              <a:t> the </a:t>
            </a:r>
            <a:r>
              <a:rPr lang="en-US" sz="1400" b="1" i="0" dirty="0">
                <a:effectLst/>
              </a:rPr>
              <a:t>government-to-government relationship</a:t>
            </a:r>
            <a:r>
              <a:rPr lang="en-US" sz="1400" i="0" dirty="0">
                <a:effectLst/>
              </a:rPr>
              <a:t> that Tribal Nations have with the U.S. federal government.</a:t>
            </a:r>
            <a:endParaRPr lang="en-US" sz="1400" dirty="0"/>
          </a:p>
        </p:txBody>
      </p:sp>
      <p:sp>
        <p:nvSpPr>
          <p:cNvPr id="32" name="Oval 31">
            <a:extLst>
              <a:ext uri="{FF2B5EF4-FFF2-40B4-BE49-F238E27FC236}">
                <a16:creationId xmlns:a16="http://schemas.microsoft.com/office/drawing/2014/main" id="{51BE47F3-D0F1-70FF-7224-A89ABDAB73FD}"/>
              </a:ext>
            </a:extLst>
          </p:cNvPr>
          <p:cNvSpPr/>
          <p:nvPr/>
        </p:nvSpPr>
        <p:spPr>
          <a:xfrm>
            <a:off x="4239995" y="2082136"/>
            <a:ext cx="435834" cy="413716"/>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2</a:t>
            </a:r>
          </a:p>
        </p:txBody>
      </p:sp>
      <p:sp>
        <p:nvSpPr>
          <p:cNvPr id="25" name="TextBox 24">
            <a:extLst>
              <a:ext uri="{FF2B5EF4-FFF2-40B4-BE49-F238E27FC236}">
                <a16:creationId xmlns:a16="http://schemas.microsoft.com/office/drawing/2014/main" id="{6E6BAE96-2149-AE51-2B02-A200B1036056}"/>
              </a:ext>
            </a:extLst>
          </p:cNvPr>
          <p:cNvSpPr txBox="1"/>
          <p:nvPr/>
        </p:nvSpPr>
        <p:spPr>
          <a:xfrm>
            <a:off x="4671151" y="2036160"/>
            <a:ext cx="7227099" cy="523220"/>
          </a:xfrm>
          <a:prstGeom prst="rect">
            <a:avLst/>
          </a:prstGeom>
          <a:noFill/>
        </p:spPr>
        <p:txBody>
          <a:bodyPr wrap="square" rtlCol="0">
            <a:spAutoFit/>
          </a:bodyPr>
          <a:lstStyle/>
          <a:p>
            <a:r>
              <a:rPr lang="en-US" sz="1400" b="0" i="0" dirty="0">
                <a:solidFill>
                  <a:srgbClr val="000000"/>
                </a:solidFill>
                <a:effectLst/>
              </a:rPr>
              <a:t>CMS recognizes Tribal sovereign</a:t>
            </a:r>
            <a:r>
              <a:rPr lang="en-US" sz="1400" b="0" i="0" dirty="0">
                <a:effectLst/>
              </a:rPr>
              <a:t>ty by </a:t>
            </a:r>
            <a:r>
              <a:rPr lang="en-US" sz="1400" b="1" i="0" dirty="0">
                <a:effectLst/>
              </a:rPr>
              <a:t>working alongside Tribes and building </a:t>
            </a:r>
            <a:r>
              <a:rPr lang="en-US" sz="1400" b="1" dirty="0"/>
              <a:t>meaningful relationships </a:t>
            </a:r>
            <a:r>
              <a:rPr lang="en-US" sz="1400" b="0" i="0" dirty="0">
                <a:effectLst/>
              </a:rPr>
              <a:t>through </a:t>
            </a:r>
            <a:r>
              <a:rPr lang="en-US" sz="1400" b="0" i="0" dirty="0">
                <a:solidFill>
                  <a:srgbClr val="000000"/>
                </a:solidFill>
                <a:effectLst/>
              </a:rPr>
              <a:t>the </a:t>
            </a:r>
            <a:r>
              <a:rPr lang="en-US" sz="1400" b="0" i="0" dirty="0">
                <a:solidFill>
                  <a:srgbClr val="00519B"/>
                </a:solidFill>
                <a:effectLst/>
                <a:hlinkClick r:id="rId5"/>
              </a:rPr>
              <a:t>Tribal Technical Advisory Group (TTAG)</a:t>
            </a:r>
            <a:r>
              <a:rPr lang="en-US" sz="1400" dirty="0">
                <a:solidFill>
                  <a:srgbClr val="000000"/>
                </a:solidFill>
              </a:rPr>
              <a:t> </a:t>
            </a:r>
            <a:r>
              <a:rPr lang="en-US" sz="1400" b="0" i="0" dirty="0">
                <a:solidFill>
                  <a:srgbClr val="000000"/>
                </a:solidFill>
                <a:effectLst/>
              </a:rPr>
              <a:t>and </a:t>
            </a:r>
            <a:r>
              <a:rPr lang="en-US" sz="1400" b="0" i="0" dirty="0">
                <a:solidFill>
                  <a:srgbClr val="00529B"/>
                </a:solidFill>
                <a:effectLst/>
                <a:hlinkClick r:id="rId6"/>
              </a:rPr>
              <a:t>Tribal Consultations</a:t>
            </a:r>
            <a:r>
              <a:rPr lang="en-US" sz="1400" b="0" i="0" dirty="0">
                <a:solidFill>
                  <a:srgbClr val="000000"/>
                </a:solidFill>
                <a:effectLst/>
              </a:rPr>
              <a:t>.</a:t>
            </a:r>
            <a:endParaRPr lang="en-US" sz="1400" dirty="0"/>
          </a:p>
        </p:txBody>
      </p:sp>
      <p:sp>
        <p:nvSpPr>
          <p:cNvPr id="13" name="Rounded Rectangle 12">
            <a:extLst>
              <a:ext uri="{FF2B5EF4-FFF2-40B4-BE49-F238E27FC236}">
                <a16:creationId xmlns:a16="http://schemas.microsoft.com/office/drawing/2014/main" id="{8C88C980-905C-6319-C7C1-D87CCC9B33DC}"/>
              </a:ext>
              <a:ext uri="{C183D7F6-B498-43B3-948B-1728B52AA6E4}">
                <adec:decorative xmlns:adec="http://schemas.microsoft.com/office/drawing/2017/decorative" val="1"/>
              </a:ext>
            </a:extLst>
          </p:cNvPr>
          <p:cNvSpPr/>
          <p:nvPr/>
        </p:nvSpPr>
        <p:spPr>
          <a:xfrm>
            <a:off x="427874" y="3379194"/>
            <a:ext cx="6784690" cy="2461508"/>
          </a:xfrm>
          <a:prstGeom prst="roundRect">
            <a:avLst/>
          </a:prstGeom>
          <a:noFill/>
          <a:ln w="76200">
            <a:solidFill>
              <a:srgbClr val="DAEE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ounded Rectangle 36">
            <a:extLst>
              <a:ext uri="{FF2B5EF4-FFF2-40B4-BE49-F238E27FC236}">
                <a16:creationId xmlns:a16="http://schemas.microsoft.com/office/drawing/2014/main" id="{5D09BC82-2365-0E98-B838-33B62FC1C9D8}"/>
              </a:ext>
              <a:ext uri="{C183D7F6-B498-43B3-948B-1728B52AA6E4}">
                <adec:decorative xmlns:adec="http://schemas.microsoft.com/office/drawing/2017/decorative" val="1"/>
              </a:ext>
            </a:extLst>
          </p:cNvPr>
          <p:cNvSpPr/>
          <p:nvPr/>
        </p:nvSpPr>
        <p:spPr>
          <a:xfrm>
            <a:off x="2009748" y="3154293"/>
            <a:ext cx="3474880" cy="337968"/>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solidFill>
                <a:srgbClr val="1C4E9D"/>
              </a:solidFill>
            </a:endParaRPr>
          </a:p>
        </p:txBody>
      </p:sp>
      <p:sp>
        <p:nvSpPr>
          <p:cNvPr id="16" name="TextBox 15">
            <a:extLst>
              <a:ext uri="{FF2B5EF4-FFF2-40B4-BE49-F238E27FC236}">
                <a16:creationId xmlns:a16="http://schemas.microsoft.com/office/drawing/2014/main" id="{98F98388-4317-07E4-9F27-B09D550978A4}"/>
              </a:ext>
            </a:extLst>
          </p:cNvPr>
          <p:cNvSpPr txBox="1"/>
          <p:nvPr/>
        </p:nvSpPr>
        <p:spPr>
          <a:xfrm>
            <a:off x="1996909" y="3154000"/>
            <a:ext cx="3474720" cy="338554"/>
          </a:xfrm>
          <a:prstGeom prst="rect">
            <a:avLst/>
          </a:prstGeom>
          <a:noFill/>
        </p:spPr>
        <p:txBody>
          <a:bodyPr wrap="square">
            <a:spAutoFit/>
          </a:bodyPr>
          <a:lstStyle/>
          <a:p>
            <a:pPr algn="ctr"/>
            <a:r>
              <a:rPr lang="en-US" sz="1600" b="1" dirty="0">
                <a:solidFill>
                  <a:srgbClr val="1C4E9D"/>
                </a:solidFill>
              </a:rPr>
              <a:t>What is a Federally Recognized Tribe?</a:t>
            </a:r>
          </a:p>
        </p:txBody>
      </p:sp>
      <p:sp>
        <p:nvSpPr>
          <p:cNvPr id="22" name="TextBox 21">
            <a:extLst>
              <a:ext uri="{FF2B5EF4-FFF2-40B4-BE49-F238E27FC236}">
                <a16:creationId xmlns:a16="http://schemas.microsoft.com/office/drawing/2014/main" id="{4ECBC305-204A-64A2-132F-81CEF1A8BF5A}"/>
              </a:ext>
            </a:extLst>
          </p:cNvPr>
          <p:cNvSpPr txBox="1"/>
          <p:nvPr/>
        </p:nvSpPr>
        <p:spPr>
          <a:xfrm>
            <a:off x="585509" y="3601443"/>
            <a:ext cx="2848478" cy="2031325"/>
          </a:xfrm>
          <a:prstGeom prst="rect">
            <a:avLst/>
          </a:prstGeom>
          <a:noFill/>
        </p:spPr>
        <p:txBody>
          <a:bodyPr wrap="square" rtlCol="0">
            <a:spAutoFit/>
          </a:bodyPr>
          <a:lstStyle/>
          <a:p>
            <a:pPr algn="ctr"/>
            <a:r>
              <a:rPr lang="en-US" sz="1400" b="0" i="0" dirty="0">
                <a:effectLst/>
                <a:hlinkClick r:id="rId7"/>
              </a:rPr>
              <a:t>Federal recognition</a:t>
            </a:r>
            <a:r>
              <a:rPr lang="en-US" sz="1400" dirty="0"/>
              <a:t> formalizes the </a:t>
            </a:r>
            <a:r>
              <a:rPr lang="en-US" sz="1400" b="1" i="0" dirty="0">
                <a:effectLst/>
              </a:rPr>
              <a:t>government-to-government relationship </a:t>
            </a:r>
            <a:r>
              <a:rPr lang="en-US" sz="1400" dirty="0"/>
              <a:t>between</a:t>
            </a:r>
            <a:r>
              <a:rPr lang="en-US" sz="1400" b="0" i="0" dirty="0">
                <a:effectLst/>
              </a:rPr>
              <a:t> the U.S. federal government and Tribes. Federally recognized Tribes are “</a:t>
            </a:r>
            <a:r>
              <a:rPr lang="en-US" sz="1400" b="0" i="0" dirty="0">
                <a:solidFill>
                  <a:srgbClr val="4B81B7"/>
                </a:solidFill>
                <a:effectLst/>
                <a:hlinkClick r:id="rId8">
                  <a:extLst>
                    <a:ext uri="{A12FA001-AC4F-418D-AE19-62706E023703}">
                      <ahyp:hlinkClr xmlns:ahyp="http://schemas.microsoft.com/office/drawing/2018/hyperlinkcolor" val="tx"/>
                    </a:ext>
                  </a:extLst>
                </a:hlinkClick>
              </a:rPr>
              <a:t>eligible for special programs and services provided by the United States</a:t>
            </a:r>
            <a:r>
              <a:rPr lang="en-US" sz="1400" b="0" i="0" dirty="0">
                <a:effectLst/>
              </a:rPr>
              <a:t>” and have certain rights and protections.</a:t>
            </a:r>
            <a:endParaRPr lang="en-US" sz="1400" dirty="0"/>
          </a:p>
        </p:txBody>
      </p:sp>
      <p:cxnSp>
        <p:nvCxnSpPr>
          <p:cNvPr id="4" name="Straight Connector 3">
            <a:extLst>
              <a:ext uri="{FF2B5EF4-FFF2-40B4-BE49-F238E27FC236}">
                <a16:creationId xmlns:a16="http://schemas.microsoft.com/office/drawing/2014/main" id="{7E406724-6BD7-027E-18D6-51CE97478B70}"/>
              </a:ext>
              <a:ext uri="{C183D7F6-B498-43B3-948B-1728B52AA6E4}">
                <adec:decorative xmlns:adec="http://schemas.microsoft.com/office/drawing/2017/decorative" val="1"/>
              </a:ext>
            </a:extLst>
          </p:cNvPr>
          <p:cNvCxnSpPr>
            <a:cxnSpLocks/>
            <a:endCxn id="37" idx="2"/>
          </p:cNvCxnSpPr>
          <p:nvPr/>
        </p:nvCxnSpPr>
        <p:spPr>
          <a:xfrm flipV="1">
            <a:off x="3747188" y="3492261"/>
            <a:ext cx="0" cy="2345879"/>
          </a:xfrm>
          <a:prstGeom prst="line">
            <a:avLst/>
          </a:prstGeom>
          <a:ln w="76200">
            <a:solidFill>
              <a:srgbClr val="DAEEFF"/>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DF811CC8-9795-B82E-2BA5-C22E69C4AD65}"/>
              </a:ext>
            </a:extLst>
          </p:cNvPr>
          <p:cNvSpPr txBox="1"/>
          <p:nvPr/>
        </p:nvSpPr>
        <p:spPr>
          <a:xfrm>
            <a:off x="3760209" y="3575004"/>
            <a:ext cx="1724419" cy="738664"/>
          </a:xfrm>
          <a:prstGeom prst="rect">
            <a:avLst/>
          </a:prstGeom>
          <a:noFill/>
        </p:spPr>
        <p:txBody>
          <a:bodyPr wrap="square">
            <a:spAutoFit/>
          </a:bodyPr>
          <a:lstStyle/>
          <a:p>
            <a:pPr algn="ctr"/>
            <a:r>
              <a:rPr lang="en-US" sz="1400" b="0" i="0" dirty="0">
                <a:solidFill>
                  <a:srgbClr val="000000"/>
                </a:solidFill>
                <a:effectLst/>
              </a:rPr>
              <a:t>There are </a:t>
            </a:r>
            <a:r>
              <a:rPr lang="en-US" sz="1400" b="1" i="0" dirty="0">
                <a:solidFill>
                  <a:srgbClr val="00529B"/>
                </a:solidFill>
                <a:effectLst/>
              </a:rPr>
              <a:t>574</a:t>
            </a:r>
            <a:r>
              <a:rPr lang="en-US" sz="1400" b="0" i="0" dirty="0">
                <a:solidFill>
                  <a:srgbClr val="000000"/>
                </a:solidFill>
                <a:effectLst/>
              </a:rPr>
              <a:t> </a:t>
            </a:r>
            <a:r>
              <a:rPr lang="en-US" sz="1400" b="0" i="0" dirty="0">
                <a:solidFill>
                  <a:srgbClr val="4B81B7"/>
                </a:solidFill>
                <a:effectLst/>
                <a:hlinkClick r:id="rId9">
                  <a:extLst>
                    <a:ext uri="{A12FA001-AC4F-418D-AE19-62706E023703}">
                      <ahyp:hlinkClr xmlns:ahyp="http://schemas.microsoft.com/office/drawing/2018/hyperlinkcolor" val="tx"/>
                    </a:ext>
                  </a:extLst>
                </a:hlinkClick>
              </a:rPr>
              <a:t>Federally</a:t>
            </a:r>
            <a:r>
              <a:rPr lang="en-US" sz="1400" b="0" i="0" dirty="0">
                <a:solidFill>
                  <a:srgbClr val="0563C1"/>
                </a:solidFill>
                <a:effectLst/>
                <a:hlinkClick r:id="rId9">
                  <a:extLst>
                    <a:ext uri="{A12FA001-AC4F-418D-AE19-62706E023703}">
                      <ahyp:hlinkClr xmlns:ahyp="http://schemas.microsoft.com/office/drawing/2018/hyperlinkcolor" val="tx"/>
                    </a:ext>
                  </a:extLst>
                </a:hlinkClick>
              </a:rPr>
              <a:t> Recognized Tribes</a:t>
            </a:r>
            <a:r>
              <a:rPr lang="en-US" sz="1400" b="0" i="0" dirty="0">
                <a:solidFill>
                  <a:srgbClr val="000000"/>
                </a:solidFill>
                <a:effectLst/>
              </a:rPr>
              <a:t> in the U.S. </a:t>
            </a:r>
            <a:endParaRPr lang="en-US" sz="1400" dirty="0"/>
          </a:p>
        </p:txBody>
      </p:sp>
      <p:pic>
        <p:nvPicPr>
          <p:cNvPr id="33" name="Graphic 32">
            <a:extLst>
              <a:ext uri="{FF2B5EF4-FFF2-40B4-BE49-F238E27FC236}">
                <a16:creationId xmlns:a16="http://schemas.microsoft.com/office/drawing/2014/main" id="{5F0F56C2-5B71-D05A-B097-A4A8292BAB39}"/>
              </a:ext>
              <a:ext uri="{C183D7F6-B498-43B3-948B-1728B52AA6E4}">
                <adec:decorative xmlns:adec="http://schemas.microsoft.com/office/drawing/2017/decorative" val="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14944881">
            <a:off x="4147205" y="4375350"/>
            <a:ext cx="1169550" cy="914400"/>
          </a:xfrm>
          <a:prstGeom prst="rect">
            <a:avLst/>
          </a:prstGeom>
        </p:spPr>
      </p:pic>
      <p:pic>
        <p:nvPicPr>
          <p:cNvPr id="28" name="Picture 27">
            <a:extLst>
              <a:ext uri="{FF2B5EF4-FFF2-40B4-BE49-F238E27FC236}">
                <a16:creationId xmlns:a16="http://schemas.microsoft.com/office/drawing/2014/main" id="{BFEA5AC9-C1DA-AAF2-A229-D6F25712CDE6}"/>
              </a:ext>
              <a:ext uri="{C183D7F6-B498-43B3-948B-1728B52AA6E4}">
                <adec:decorative xmlns:adec="http://schemas.microsoft.com/office/drawing/2017/decorative" val="1"/>
              </a:ext>
            </a:extLst>
          </p:cNvPr>
          <p:cNvPicPr>
            <a:picLocks noChangeAspect="1"/>
          </p:cNvPicPr>
          <p:nvPr/>
        </p:nvPicPr>
        <p:blipFill>
          <a:blip r:embed="rId12">
            <a:alphaModFix amt="39000"/>
          </a:blip>
          <a:stretch>
            <a:fillRect/>
          </a:stretch>
        </p:blipFill>
        <p:spPr>
          <a:xfrm>
            <a:off x="4931893" y="3754085"/>
            <a:ext cx="2121117" cy="2121117"/>
          </a:xfrm>
          <a:prstGeom prst="rect">
            <a:avLst/>
          </a:prstGeom>
        </p:spPr>
      </p:pic>
      <p:sp>
        <p:nvSpPr>
          <p:cNvPr id="30" name="TextBox 29">
            <a:extLst>
              <a:ext uri="{FF2B5EF4-FFF2-40B4-BE49-F238E27FC236}">
                <a16:creationId xmlns:a16="http://schemas.microsoft.com/office/drawing/2014/main" id="{1E2657AB-204D-ABE0-44C8-5AAB616F3B61}"/>
              </a:ext>
            </a:extLst>
          </p:cNvPr>
          <p:cNvSpPr txBox="1"/>
          <p:nvPr/>
        </p:nvSpPr>
        <p:spPr>
          <a:xfrm>
            <a:off x="5408991" y="4132894"/>
            <a:ext cx="968007" cy="954107"/>
          </a:xfrm>
          <a:prstGeom prst="rect">
            <a:avLst/>
          </a:prstGeom>
          <a:noFill/>
        </p:spPr>
        <p:txBody>
          <a:bodyPr wrap="square" rtlCol="0">
            <a:spAutoFit/>
          </a:bodyPr>
          <a:lstStyle/>
          <a:p>
            <a:pPr algn="ctr"/>
            <a:r>
              <a:rPr lang="en-US" sz="1400" b="1" dirty="0">
                <a:solidFill>
                  <a:srgbClr val="1C4E9D"/>
                </a:solidFill>
              </a:rPr>
              <a:t>Nearly half (229) are in Alaska</a:t>
            </a:r>
          </a:p>
        </p:txBody>
      </p:sp>
      <p:sp>
        <p:nvSpPr>
          <p:cNvPr id="17" name="Rounded Rectangle 16">
            <a:extLst>
              <a:ext uri="{FF2B5EF4-FFF2-40B4-BE49-F238E27FC236}">
                <a16:creationId xmlns:a16="http://schemas.microsoft.com/office/drawing/2014/main" id="{4DEC59D7-9B56-5693-300D-18A309DD90DE}"/>
              </a:ext>
              <a:ext uri="{C183D7F6-B498-43B3-948B-1728B52AA6E4}">
                <adec:decorative xmlns:adec="http://schemas.microsoft.com/office/drawing/2017/decorative" val="1"/>
              </a:ext>
            </a:extLst>
          </p:cNvPr>
          <p:cNvSpPr/>
          <p:nvPr/>
        </p:nvSpPr>
        <p:spPr>
          <a:xfrm>
            <a:off x="7476632" y="3387094"/>
            <a:ext cx="4369000" cy="2461509"/>
          </a:xfrm>
          <a:prstGeom prst="roundRect">
            <a:avLst/>
          </a:prstGeom>
          <a:noFill/>
          <a:ln w="76200">
            <a:solidFill>
              <a:srgbClr val="DAEE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ounded Rectangle 35">
            <a:extLst>
              <a:ext uri="{FF2B5EF4-FFF2-40B4-BE49-F238E27FC236}">
                <a16:creationId xmlns:a16="http://schemas.microsoft.com/office/drawing/2014/main" id="{B22B115A-D915-2785-3220-55E33DF5302F}"/>
              </a:ext>
              <a:ext uri="{C183D7F6-B498-43B3-948B-1728B52AA6E4}">
                <adec:decorative xmlns:adec="http://schemas.microsoft.com/office/drawing/2017/decorative" val="1"/>
              </a:ext>
            </a:extLst>
          </p:cNvPr>
          <p:cNvSpPr/>
          <p:nvPr/>
        </p:nvSpPr>
        <p:spPr>
          <a:xfrm>
            <a:off x="8358312" y="3159263"/>
            <a:ext cx="2598947"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1C4E9D"/>
              </a:solidFill>
              <a:effectLst/>
              <a:latin typeface="YAFdJjTk5UU 0"/>
            </a:endParaRPr>
          </a:p>
        </p:txBody>
      </p:sp>
      <p:sp>
        <p:nvSpPr>
          <p:cNvPr id="7" name="TextBox 6">
            <a:extLst>
              <a:ext uri="{FF2B5EF4-FFF2-40B4-BE49-F238E27FC236}">
                <a16:creationId xmlns:a16="http://schemas.microsoft.com/office/drawing/2014/main" id="{E5CF941F-5367-F28B-4256-74834C2FBDD5}"/>
              </a:ext>
            </a:extLst>
          </p:cNvPr>
          <p:cNvSpPr txBox="1"/>
          <p:nvPr/>
        </p:nvSpPr>
        <p:spPr>
          <a:xfrm>
            <a:off x="8359337" y="3154000"/>
            <a:ext cx="2596896" cy="338554"/>
          </a:xfrm>
          <a:prstGeom prst="rect">
            <a:avLst/>
          </a:prstGeom>
          <a:noFill/>
        </p:spPr>
        <p:txBody>
          <a:bodyPr wrap="square">
            <a:spAutoFit/>
          </a:bodyPr>
          <a:lstStyle/>
          <a:p>
            <a:pPr algn="ctr"/>
            <a:r>
              <a:rPr lang="en-US" sz="1600" b="1" i="0" dirty="0">
                <a:solidFill>
                  <a:srgbClr val="1C4E9D"/>
                </a:solidFill>
                <a:effectLst/>
                <a:latin typeface="YAFdJjTk5UU 0"/>
              </a:rPr>
              <a:t>Did you know?</a:t>
            </a:r>
            <a:endParaRPr lang="en-US" sz="1600" dirty="0">
              <a:solidFill>
                <a:srgbClr val="1C4E9D"/>
              </a:solidFill>
              <a:effectLst/>
              <a:latin typeface="YAFdJjTk5UU 0"/>
            </a:endParaRPr>
          </a:p>
        </p:txBody>
      </p:sp>
      <p:sp>
        <p:nvSpPr>
          <p:cNvPr id="35" name="TextBox 34">
            <a:extLst>
              <a:ext uri="{FF2B5EF4-FFF2-40B4-BE49-F238E27FC236}">
                <a16:creationId xmlns:a16="http://schemas.microsoft.com/office/drawing/2014/main" id="{24A667B0-9CB0-B8BD-0C76-1E81C8923A4E}"/>
              </a:ext>
            </a:extLst>
          </p:cNvPr>
          <p:cNvSpPr txBox="1"/>
          <p:nvPr/>
        </p:nvSpPr>
        <p:spPr>
          <a:xfrm>
            <a:off x="7545758" y="3578544"/>
            <a:ext cx="4364336" cy="2046714"/>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1400" dirty="0">
                <a:effectLst/>
              </a:rPr>
              <a:t>There are </a:t>
            </a:r>
            <a:r>
              <a:rPr lang="en-US" sz="1400" dirty="0">
                <a:solidFill>
                  <a:srgbClr val="1C4E9D"/>
                </a:solidFill>
                <a:effectLst/>
                <a:hlinkClick r:id="rId13"/>
              </a:rPr>
              <a:t>197 active indigenous languages</a:t>
            </a:r>
            <a:r>
              <a:rPr lang="en-US" sz="1400" dirty="0">
                <a:effectLst/>
              </a:rPr>
              <a:t> in the U.S. </a:t>
            </a:r>
          </a:p>
          <a:p>
            <a:pPr marL="285750" indent="-285750">
              <a:spcAft>
                <a:spcPts val="600"/>
              </a:spcAft>
              <a:buFont typeface="Arial" panose="020B0604020202020204" pitchFamily="34" charset="0"/>
              <a:buChar char="•"/>
            </a:pPr>
            <a:r>
              <a:rPr lang="en-US" sz="1400" dirty="0">
                <a:effectLst/>
              </a:rPr>
              <a:t>The </a:t>
            </a:r>
            <a:r>
              <a:rPr lang="en-US" sz="1400" dirty="0">
                <a:effectLst/>
                <a:hlinkClick r:id="rId14"/>
              </a:rPr>
              <a:t>largest federal Indian reservation</a:t>
            </a:r>
            <a:r>
              <a:rPr lang="en-US" sz="1400" dirty="0">
                <a:effectLst/>
              </a:rPr>
              <a:t> is the 16 million-acre Navajo Nation Reservation in Arizona, New Mexico, and Utah. </a:t>
            </a:r>
          </a:p>
          <a:p>
            <a:pPr marL="285750" indent="-285750">
              <a:spcAft>
                <a:spcPts val="600"/>
              </a:spcAft>
              <a:buFont typeface="Arial" panose="020B0604020202020204" pitchFamily="34" charset="0"/>
              <a:buChar char="•"/>
            </a:pPr>
            <a:r>
              <a:rPr lang="en-US" sz="1400" dirty="0">
                <a:effectLst/>
              </a:rPr>
              <a:t>Approximately </a:t>
            </a:r>
            <a:r>
              <a:rPr lang="en-US" sz="1400" dirty="0">
                <a:effectLst/>
                <a:hlinkClick r:id="rId15"/>
              </a:rPr>
              <a:t>56.2 million acres</a:t>
            </a:r>
            <a:r>
              <a:rPr lang="en-US" sz="1400" dirty="0">
                <a:effectLst/>
              </a:rPr>
              <a:t> are held in trust by th</a:t>
            </a:r>
            <a:r>
              <a:rPr lang="en-US" sz="1400" dirty="0"/>
              <a:t>e U.S. for various Indian tribes and individuals.</a:t>
            </a:r>
          </a:p>
          <a:p>
            <a:pPr marL="285750" indent="-285750">
              <a:spcAft>
                <a:spcPts val="600"/>
              </a:spcAft>
              <a:buFont typeface="Arial" panose="020B0604020202020204" pitchFamily="34" charset="0"/>
              <a:buChar char="•"/>
            </a:pPr>
            <a:r>
              <a:rPr lang="en-US" sz="1400" dirty="0">
                <a:hlinkClick r:id="rId15"/>
              </a:rPr>
              <a:t>Names for Tribal areas</a:t>
            </a:r>
            <a:r>
              <a:rPr lang="en-US" sz="1400" dirty="0"/>
              <a:t> include reservations, pueblos, rancherias, missions, villages, communities and more.</a:t>
            </a:r>
            <a:endParaRPr lang="en-US" sz="1000" dirty="0"/>
          </a:p>
        </p:txBody>
      </p:sp>
      <p:sp>
        <p:nvSpPr>
          <p:cNvPr id="2420" name="TextBox 2419">
            <a:extLst>
              <a:ext uri="{FF2B5EF4-FFF2-40B4-BE49-F238E27FC236}">
                <a16:creationId xmlns:a16="http://schemas.microsoft.com/office/drawing/2014/main" id="{6CB0BDA3-E4DC-290C-C74F-9A32031A6C4C}"/>
              </a:ext>
            </a:extLst>
          </p:cNvPr>
          <p:cNvSpPr txBox="1"/>
          <p:nvPr/>
        </p:nvSpPr>
        <p:spPr>
          <a:xfrm>
            <a:off x="1430527" y="6499530"/>
            <a:ext cx="9321374" cy="276999"/>
          </a:xfrm>
          <a:prstGeom prst="rect">
            <a:avLst/>
          </a:prstGeom>
          <a:noFill/>
        </p:spPr>
        <p:txBody>
          <a:bodyPr wrap="square">
            <a:spAutoFit/>
          </a:bodyPr>
          <a:lstStyle/>
          <a:p>
            <a:pPr algn="ctr"/>
            <a:r>
              <a:rPr lang="en-US" sz="1200" b="0" i="0" dirty="0">
                <a:solidFill>
                  <a:srgbClr val="000000"/>
                </a:solidFill>
                <a:effectLst/>
              </a:rPr>
              <a:t>Developed by the CMS Rural Health Council’s Tribal Affairs Subcommittee. </a:t>
            </a:r>
            <a:endParaRPr lang="en-US" sz="1200" dirty="0"/>
          </a:p>
        </p:txBody>
      </p:sp>
      <p:pic>
        <p:nvPicPr>
          <p:cNvPr id="10" name="Picture 9">
            <a:extLst>
              <a:ext uri="{FF2B5EF4-FFF2-40B4-BE49-F238E27FC236}">
                <a16:creationId xmlns:a16="http://schemas.microsoft.com/office/drawing/2014/main" id="{89F88FCC-E078-7DB1-4DFE-53319BD982AB}"/>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a:off x="11132366" y="6393535"/>
            <a:ext cx="682045" cy="237295"/>
          </a:xfrm>
          <a:prstGeom prst="rect">
            <a:avLst/>
          </a:prstGeom>
        </p:spPr>
      </p:pic>
    </p:spTree>
    <p:extLst>
      <p:ext uri="{BB962C8B-B14F-4D97-AF65-F5344CB8AC3E}">
        <p14:creationId xmlns:p14="http://schemas.microsoft.com/office/powerpoint/2010/main" val="116168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23" name="Group 2422">
            <a:extLst>
              <a:ext uri="{FF2B5EF4-FFF2-40B4-BE49-F238E27FC236}">
                <a16:creationId xmlns:a16="http://schemas.microsoft.com/office/drawing/2014/main" id="{1B9850A0-1CD2-A5E6-14D4-57879F07B4EA}"/>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90753E85-EB53-4742-D65D-716AC7EA8B3A}"/>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riangle 231">
              <a:extLst>
                <a:ext uri="{FF2B5EF4-FFF2-40B4-BE49-F238E27FC236}">
                  <a16:creationId xmlns:a16="http://schemas.microsoft.com/office/drawing/2014/main" id="{46DBE090-9200-78A1-C313-389970FBF73D}"/>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 name="Rectangle 336">
              <a:extLst>
                <a:ext uri="{FF2B5EF4-FFF2-40B4-BE49-F238E27FC236}">
                  <a16:creationId xmlns:a16="http://schemas.microsoft.com/office/drawing/2014/main" id="{5FE31556-9ABE-5F65-5D50-3F6AFABAB288}"/>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5" name="Rectangle 344">
              <a:extLst>
                <a:ext uri="{FF2B5EF4-FFF2-40B4-BE49-F238E27FC236}">
                  <a16:creationId xmlns:a16="http://schemas.microsoft.com/office/drawing/2014/main" id="{32FB9A0D-2145-FC51-7CF7-134162A8434F}"/>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6" name="Oval 345">
              <a:extLst>
                <a:ext uri="{FF2B5EF4-FFF2-40B4-BE49-F238E27FC236}">
                  <a16:creationId xmlns:a16="http://schemas.microsoft.com/office/drawing/2014/main" id="{B4EC3928-22F0-47EA-7420-60334953F74A}"/>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8" name="Straight Connector 347">
              <a:extLst>
                <a:ext uri="{FF2B5EF4-FFF2-40B4-BE49-F238E27FC236}">
                  <a16:creationId xmlns:a16="http://schemas.microsoft.com/office/drawing/2014/main" id="{F154FFA2-E138-9CB8-2824-1F545CA641C1}"/>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2F98FA68-5FC2-D489-7D14-8592C3DB6287}"/>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432FF075-9BC2-5C24-A670-7223F8DBD017}"/>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088CA3E5-A038-4208-3334-8DA5038E635D}"/>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7A2D7B18-5CF0-4589-F129-9AB8C5E47098}"/>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B3F7F1CB-515D-39E1-6650-BDECBDBECBBC}"/>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62CB1B8-B2C4-35BD-DDD5-01134085A839}"/>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255351DF-EBED-656C-ED73-9CE315AA803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1" name="Rectangle 360">
              <a:extLst>
                <a:ext uri="{FF2B5EF4-FFF2-40B4-BE49-F238E27FC236}">
                  <a16:creationId xmlns:a16="http://schemas.microsoft.com/office/drawing/2014/main" id="{BFAC6CE1-3443-F875-300F-7D0D66E117AD}"/>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2" name="Rectangle 361">
              <a:extLst>
                <a:ext uri="{FF2B5EF4-FFF2-40B4-BE49-F238E27FC236}">
                  <a16:creationId xmlns:a16="http://schemas.microsoft.com/office/drawing/2014/main" id="{380CCA68-A7CD-0246-16FC-9B21F84D23DA}"/>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5" name="Oval 364">
              <a:extLst>
                <a:ext uri="{FF2B5EF4-FFF2-40B4-BE49-F238E27FC236}">
                  <a16:creationId xmlns:a16="http://schemas.microsoft.com/office/drawing/2014/main" id="{08B5026B-D63C-5E2B-DE90-1A7084020F56}"/>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0" name="Straight Connector 369">
              <a:extLst>
                <a:ext uri="{FF2B5EF4-FFF2-40B4-BE49-F238E27FC236}">
                  <a16:creationId xmlns:a16="http://schemas.microsoft.com/office/drawing/2014/main" id="{41134A69-1731-D9A0-2936-82143BF3F68A}"/>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E6D0E0D8-4C8F-4C94-9568-E2A0E68D6A22}"/>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220DF153-6BC5-9079-A0A2-17A8B1B08B92}"/>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8F9D331C-B164-A352-5F3E-685454B36695}"/>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60C4A54-8BED-C3F7-F978-14E2F79EFE0B}"/>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1C462CE3-FFD4-0A66-B0A5-D77998072F67}"/>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384">
              <a:extLst>
                <a:ext uri="{FF2B5EF4-FFF2-40B4-BE49-F238E27FC236}">
                  <a16:creationId xmlns:a16="http://schemas.microsoft.com/office/drawing/2014/main" id="{D8A24507-57D2-030C-8A7B-7C89E45D26E1}"/>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6" name="Rectangle 385">
              <a:extLst>
                <a:ext uri="{FF2B5EF4-FFF2-40B4-BE49-F238E27FC236}">
                  <a16:creationId xmlns:a16="http://schemas.microsoft.com/office/drawing/2014/main" id="{0D28E15C-6ADF-8182-EBDA-741825BCDC23}"/>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Oval 386">
              <a:extLst>
                <a:ext uri="{FF2B5EF4-FFF2-40B4-BE49-F238E27FC236}">
                  <a16:creationId xmlns:a16="http://schemas.microsoft.com/office/drawing/2014/main" id="{476DC87C-5F17-ED05-0998-66BD1CC647D6}"/>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8" name="Straight Connector 387">
              <a:extLst>
                <a:ext uri="{FF2B5EF4-FFF2-40B4-BE49-F238E27FC236}">
                  <a16:creationId xmlns:a16="http://schemas.microsoft.com/office/drawing/2014/main" id="{2214211D-AC40-2BB5-A527-55C85975B8D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262EEA86-CB54-CE34-A965-2F8B3193F929}"/>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84531877-17EC-F21D-3CF4-BF1AA9FA259E}"/>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40F1A255-1701-9A8D-C160-17C69F3AF5D7}"/>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8E24A98D-7CA0-ADC3-A8F0-3F7FD06B6E5A}"/>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E4A9C2B5-5102-A36C-401B-2E89043F2B04}"/>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3" name="Triangle 442">
              <a:extLst>
                <a:ext uri="{FF2B5EF4-FFF2-40B4-BE49-F238E27FC236}">
                  <a16:creationId xmlns:a16="http://schemas.microsoft.com/office/drawing/2014/main" id="{133268D2-7E73-1BAC-A6F0-595661BEE112}"/>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Triangle 443">
              <a:extLst>
                <a:ext uri="{FF2B5EF4-FFF2-40B4-BE49-F238E27FC236}">
                  <a16:creationId xmlns:a16="http://schemas.microsoft.com/office/drawing/2014/main" id="{F82CAEC5-8FE4-604B-A710-F97563A920C1}"/>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5" name="Triangle 444">
              <a:extLst>
                <a:ext uri="{FF2B5EF4-FFF2-40B4-BE49-F238E27FC236}">
                  <a16:creationId xmlns:a16="http://schemas.microsoft.com/office/drawing/2014/main" id="{13CA6297-4134-B619-C3E1-3693645AAA29}"/>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6" name="Triangle 445">
              <a:extLst>
                <a:ext uri="{FF2B5EF4-FFF2-40B4-BE49-F238E27FC236}">
                  <a16:creationId xmlns:a16="http://schemas.microsoft.com/office/drawing/2014/main" id="{7CFEB8DE-4E66-E5AE-2035-8C63D7FFFE4C}"/>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Triangle 446">
              <a:extLst>
                <a:ext uri="{FF2B5EF4-FFF2-40B4-BE49-F238E27FC236}">
                  <a16:creationId xmlns:a16="http://schemas.microsoft.com/office/drawing/2014/main" id="{DD43EE17-4B04-4145-5FD2-7CBE610DF13D}"/>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0" name="Triangle 459">
              <a:extLst>
                <a:ext uri="{FF2B5EF4-FFF2-40B4-BE49-F238E27FC236}">
                  <a16:creationId xmlns:a16="http://schemas.microsoft.com/office/drawing/2014/main" id="{206C43BA-F111-3046-0648-B5A8A010EA19}"/>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1" name="Triangle 460">
              <a:extLst>
                <a:ext uri="{FF2B5EF4-FFF2-40B4-BE49-F238E27FC236}">
                  <a16:creationId xmlns:a16="http://schemas.microsoft.com/office/drawing/2014/main" id="{3B1E143F-0336-FAD3-B3A8-56E350D399E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2" name="Triangle 461">
              <a:extLst>
                <a:ext uri="{FF2B5EF4-FFF2-40B4-BE49-F238E27FC236}">
                  <a16:creationId xmlns:a16="http://schemas.microsoft.com/office/drawing/2014/main" id="{E3675398-3673-FBCF-ECE4-C7DB3FDA205C}"/>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3" name="Triangle 462">
              <a:extLst>
                <a:ext uri="{FF2B5EF4-FFF2-40B4-BE49-F238E27FC236}">
                  <a16:creationId xmlns:a16="http://schemas.microsoft.com/office/drawing/2014/main" id="{087C926B-A420-239D-E1D6-CDDCD127954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4" name="Triangle 463">
              <a:extLst>
                <a:ext uri="{FF2B5EF4-FFF2-40B4-BE49-F238E27FC236}">
                  <a16:creationId xmlns:a16="http://schemas.microsoft.com/office/drawing/2014/main" id="{FE2EE930-3F39-B1A2-A6DA-C7BCF3D3BC24}"/>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5" name="Triangle 464">
              <a:extLst>
                <a:ext uri="{FF2B5EF4-FFF2-40B4-BE49-F238E27FC236}">
                  <a16:creationId xmlns:a16="http://schemas.microsoft.com/office/drawing/2014/main" id="{8EB1201A-3D6E-6C80-418A-64BEB35BFEED}"/>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6" name="Triangle 465">
              <a:extLst>
                <a:ext uri="{FF2B5EF4-FFF2-40B4-BE49-F238E27FC236}">
                  <a16:creationId xmlns:a16="http://schemas.microsoft.com/office/drawing/2014/main" id="{FFA5C54E-CB37-61F7-7720-5A9198CC4650}"/>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7" name="Triangle 466">
              <a:extLst>
                <a:ext uri="{FF2B5EF4-FFF2-40B4-BE49-F238E27FC236}">
                  <a16:creationId xmlns:a16="http://schemas.microsoft.com/office/drawing/2014/main" id="{5673AFC9-093B-1423-CA61-F67BD8910425}"/>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Triangle 467">
              <a:extLst>
                <a:ext uri="{FF2B5EF4-FFF2-40B4-BE49-F238E27FC236}">
                  <a16:creationId xmlns:a16="http://schemas.microsoft.com/office/drawing/2014/main" id="{794A556D-606B-1BF8-9117-CD364159F4A4}"/>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9" name="Triangle 468">
              <a:extLst>
                <a:ext uri="{FF2B5EF4-FFF2-40B4-BE49-F238E27FC236}">
                  <a16:creationId xmlns:a16="http://schemas.microsoft.com/office/drawing/2014/main" id="{854EF73B-25C5-26C7-D4C1-48E38BE8CA79}"/>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Triangle 469">
              <a:extLst>
                <a:ext uri="{FF2B5EF4-FFF2-40B4-BE49-F238E27FC236}">
                  <a16:creationId xmlns:a16="http://schemas.microsoft.com/office/drawing/2014/main" id="{D725EEA2-3EA4-D21C-B495-A3724D2ECCCC}"/>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1" name="Triangle 470">
              <a:extLst>
                <a:ext uri="{FF2B5EF4-FFF2-40B4-BE49-F238E27FC236}">
                  <a16:creationId xmlns:a16="http://schemas.microsoft.com/office/drawing/2014/main" id="{3ED48B55-5FF6-1875-01AC-ECC90B580D2A}"/>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2" name="Triangle 471">
              <a:extLst>
                <a:ext uri="{FF2B5EF4-FFF2-40B4-BE49-F238E27FC236}">
                  <a16:creationId xmlns:a16="http://schemas.microsoft.com/office/drawing/2014/main" id="{8AEB2CA2-4818-EBF6-9D7F-24F623618D67}"/>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3" name="Triangle 472">
              <a:extLst>
                <a:ext uri="{FF2B5EF4-FFF2-40B4-BE49-F238E27FC236}">
                  <a16:creationId xmlns:a16="http://schemas.microsoft.com/office/drawing/2014/main" id="{DB4EEF9D-F5B8-D900-2D81-1E0EC0967E58}"/>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4" name="Triangle 473">
              <a:extLst>
                <a:ext uri="{FF2B5EF4-FFF2-40B4-BE49-F238E27FC236}">
                  <a16:creationId xmlns:a16="http://schemas.microsoft.com/office/drawing/2014/main" id="{00953DE1-CF4F-172B-DD7D-9AE61CFA6BF9}"/>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5" name="Triangle 474">
              <a:extLst>
                <a:ext uri="{FF2B5EF4-FFF2-40B4-BE49-F238E27FC236}">
                  <a16:creationId xmlns:a16="http://schemas.microsoft.com/office/drawing/2014/main" id="{09B75261-2BEF-95DC-BC2B-7F311AB630E9}"/>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Triangle 494">
              <a:extLst>
                <a:ext uri="{FF2B5EF4-FFF2-40B4-BE49-F238E27FC236}">
                  <a16:creationId xmlns:a16="http://schemas.microsoft.com/office/drawing/2014/main" id="{B0B8B871-8D11-244F-E768-C7B5B797DFF7}"/>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6" name="Triangle 495">
              <a:extLst>
                <a:ext uri="{FF2B5EF4-FFF2-40B4-BE49-F238E27FC236}">
                  <a16:creationId xmlns:a16="http://schemas.microsoft.com/office/drawing/2014/main" id="{21321126-AF49-EE6F-8BD6-E90D2C6A7908}"/>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7" name="Triangle 496">
              <a:extLst>
                <a:ext uri="{FF2B5EF4-FFF2-40B4-BE49-F238E27FC236}">
                  <a16:creationId xmlns:a16="http://schemas.microsoft.com/office/drawing/2014/main" id="{4E423E98-A956-3200-EE73-4D99954C1F83}"/>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8" name="Triangle 497">
              <a:extLst>
                <a:ext uri="{FF2B5EF4-FFF2-40B4-BE49-F238E27FC236}">
                  <a16:creationId xmlns:a16="http://schemas.microsoft.com/office/drawing/2014/main" id="{08D19B43-A3B9-5B31-767A-496C216143B7}"/>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9" name="Triangle 498">
              <a:extLst>
                <a:ext uri="{FF2B5EF4-FFF2-40B4-BE49-F238E27FC236}">
                  <a16:creationId xmlns:a16="http://schemas.microsoft.com/office/drawing/2014/main" id="{0EC6F99C-4A5E-26F5-2FA1-47E294CA429D}"/>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0" name="Triangle 499">
              <a:extLst>
                <a:ext uri="{FF2B5EF4-FFF2-40B4-BE49-F238E27FC236}">
                  <a16:creationId xmlns:a16="http://schemas.microsoft.com/office/drawing/2014/main" id="{6ECFD12C-2FDD-E5D4-81A4-76BEC531B48E}"/>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 name="Triangle 500">
              <a:extLst>
                <a:ext uri="{FF2B5EF4-FFF2-40B4-BE49-F238E27FC236}">
                  <a16:creationId xmlns:a16="http://schemas.microsoft.com/office/drawing/2014/main" id="{417E3761-B837-F537-3D99-F5E7C3EA50B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2" name="Triangle 501">
              <a:extLst>
                <a:ext uri="{FF2B5EF4-FFF2-40B4-BE49-F238E27FC236}">
                  <a16:creationId xmlns:a16="http://schemas.microsoft.com/office/drawing/2014/main" id="{B813CDBE-A1CE-3032-F4CB-06B204B8A5E8}"/>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3" name="Triangle 502">
              <a:extLst>
                <a:ext uri="{FF2B5EF4-FFF2-40B4-BE49-F238E27FC236}">
                  <a16:creationId xmlns:a16="http://schemas.microsoft.com/office/drawing/2014/main" id="{5409B58F-4BFF-F425-E27A-6C0C4F7F7367}"/>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Triangle 503">
              <a:extLst>
                <a:ext uri="{FF2B5EF4-FFF2-40B4-BE49-F238E27FC236}">
                  <a16:creationId xmlns:a16="http://schemas.microsoft.com/office/drawing/2014/main" id="{3D0C8BDA-6195-5FAF-D2C5-CF5208931281}"/>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Triangle 504">
              <a:extLst>
                <a:ext uri="{FF2B5EF4-FFF2-40B4-BE49-F238E27FC236}">
                  <a16:creationId xmlns:a16="http://schemas.microsoft.com/office/drawing/2014/main" id="{FFEA4BB0-AEE5-F03E-455C-2CFFD3773215}"/>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Triangle 505">
              <a:extLst>
                <a:ext uri="{FF2B5EF4-FFF2-40B4-BE49-F238E27FC236}">
                  <a16:creationId xmlns:a16="http://schemas.microsoft.com/office/drawing/2014/main" id="{D68D5281-DF3C-7E19-6B5A-A7C406CD9687}"/>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7" name="Triangle 506">
              <a:extLst>
                <a:ext uri="{FF2B5EF4-FFF2-40B4-BE49-F238E27FC236}">
                  <a16:creationId xmlns:a16="http://schemas.microsoft.com/office/drawing/2014/main" id="{303B68BD-F791-3FF5-F92D-BD53F88CA2E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8" name="Triangle 507">
              <a:extLst>
                <a:ext uri="{FF2B5EF4-FFF2-40B4-BE49-F238E27FC236}">
                  <a16:creationId xmlns:a16="http://schemas.microsoft.com/office/drawing/2014/main" id="{62E0807A-9746-F531-FD06-8C2A88D0E9BA}"/>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9" name="Triangle 508">
              <a:extLst>
                <a:ext uri="{FF2B5EF4-FFF2-40B4-BE49-F238E27FC236}">
                  <a16:creationId xmlns:a16="http://schemas.microsoft.com/office/drawing/2014/main" id="{78686767-EDF6-55F5-ADD5-0815D0726E15}"/>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0" name="Triangle 509">
              <a:extLst>
                <a:ext uri="{FF2B5EF4-FFF2-40B4-BE49-F238E27FC236}">
                  <a16:creationId xmlns:a16="http://schemas.microsoft.com/office/drawing/2014/main" id="{ED0055B2-A3E1-86FE-42E6-F83E0277BD02}"/>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riangle 510">
              <a:extLst>
                <a:ext uri="{FF2B5EF4-FFF2-40B4-BE49-F238E27FC236}">
                  <a16:creationId xmlns:a16="http://schemas.microsoft.com/office/drawing/2014/main" id="{13C6F10F-CC62-61B2-FC2E-4BD6DF4EA2A8}"/>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 name="Triangle 511">
              <a:extLst>
                <a:ext uri="{FF2B5EF4-FFF2-40B4-BE49-F238E27FC236}">
                  <a16:creationId xmlns:a16="http://schemas.microsoft.com/office/drawing/2014/main" id="{EE630A0A-DDB0-2EAA-0CCC-8296B02DBAD8}"/>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 name="Triangle 512">
              <a:extLst>
                <a:ext uri="{FF2B5EF4-FFF2-40B4-BE49-F238E27FC236}">
                  <a16:creationId xmlns:a16="http://schemas.microsoft.com/office/drawing/2014/main" id="{06CBF9EE-7702-93F0-2690-8F45C2F285D6}"/>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 name="Triangle 513">
              <a:extLst>
                <a:ext uri="{FF2B5EF4-FFF2-40B4-BE49-F238E27FC236}">
                  <a16:creationId xmlns:a16="http://schemas.microsoft.com/office/drawing/2014/main" id="{1E49A369-6ED0-A1FD-DD38-5C671930CA15}"/>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5" name="Triangle 514">
              <a:extLst>
                <a:ext uri="{FF2B5EF4-FFF2-40B4-BE49-F238E27FC236}">
                  <a16:creationId xmlns:a16="http://schemas.microsoft.com/office/drawing/2014/main" id="{92625C68-F102-A797-DECD-3A2400FC7E26}"/>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6" name="Triangle 515">
              <a:extLst>
                <a:ext uri="{FF2B5EF4-FFF2-40B4-BE49-F238E27FC236}">
                  <a16:creationId xmlns:a16="http://schemas.microsoft.com/office/drawing/2014/main" id="{B0CA775F-8919-05C3-AD9F-DAA5EE23F1C2}"/>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7" name="Triangle 516">
              <a:extLst>
                <a:ext uri="{FF2B5EF4-FFF2-40B4-BE49-F238E27FC236}">
                  <a16:creationId xmlns:a16="http://schemas.microsoft.com/office/drawing/2014/main" id="{81F2DD04-44AD-F6AD-D05D-29FAAA491349}"/>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8" name="Triangle 517">
              <a:extLst>
                <a:ext uri="{FF2B5EF4-FFF2-40B4-BE49-F238E27FC236}">
                  <a16:creationId xmlns:a16="http://schemas.microsoft.com/office/drawing/2014/main" id="{69B40678-E936-2AEE-39CB-D1B255BD1162}"/>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9" name="Triangle 518">
              <a:extLst>
                <a:ext uri="{FF2B5EF4-FFF2-40B4-BE49-F238E27FC236}">
                  <a16:creationId xmlns:a16="http://schemas.microsoft.com/office/drawing/2014/main" id="{FB0D7B52-3F92-80CD-E137-7065119ACCA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0" name="Triangle 519">
              <a:extLst>
                <a:ext uri="{FF2B5EF4-FFF2-40B4-BE49-F238E27FC236}">
                  <a16:creationId xmlns:a16="http://schemas.microsoft.com/office/drawing/2014/main" id="{BA1D21DD-A6CF-E616-6F71-160E975656C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1" name="Triangle 520">
              <a:extLst>
                <a:ext uri="{FF2B5EF4-FFF2-40B4-BE49-F238E27FC236}">
                  <a16:creationId xmlns:a16="http://schemas.microsoft.com/office/drawing/2014/main" id="{DD9D60E9-6CA7-7B7D-BDD6-4080065A5177}"/>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2" name="Triangle 521">
              <a:extLst>
                <a:ext uri="{FF2B5EF4-FFF2-40B4-BE49-F238E27FC236}">
                  <a16:creationId xmlns:a16="http://schemas.microsoft.com/office/drawing/2014/main" id="{A9458623-2BF2-8CDF-17EE-F410682CB8AA}"/>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3" name="Triangle 522">
              <a:extLst>
                <a:ext uri="{FF2B5EF4-FFF2-40B4-BE49-F238E27FC236}">
                  <a16:creationId xmlns:a16="http://schemas.microsoft.com/office/drawing/2014/main" id="{3CA6F93C-4907-3EF4-F4BB-42B16132EBAC}"/>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4" name="Triangle 523">
              <a:extLst>
                <a:ext uri="{FF2B5EF4-FFF2-40B4-BE49-F238E27FC236}">
                  <a16:creationId xmlns:a16="http://schemas.microsoft.com/office/drawing/2014/main" id="{4FE81301-1BA7-02D2-1292-4069A7E84215}"/>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Triangle 524">
              <a:extLst>
                <a:ext uri="{FF2B5EF4-FFF2-40B4-BE49-F238E27FC236}">
                  <a16:creationId xmlns:a16="http://schemas.microsoft.com/office/drawing/2014/main" id="{6170FDD8-E1DA-49F9-F5CA-863390DD2CCE}"/>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Triangle 525">
              <a:extLst>
                <a:ext uri="{FF2B5EF4-FFF2-40B4-BE49-F238E27FC236}">
                  <a16:creationId xmlns:a16="http://schemas.microsoft.com/office/drawing/2014/main" id="{7D63B52D-D0AC-5D10-EC5A-6D62B7007F5B}"/>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7" name="Triangle 526">
              <a:extLst>
                <a:ext uri="{FF2B5EF4-FFF2-40B4-BE49-F238E27FC236}">
                  <a16:creationId xmlns:a16="http://schemas.microsoft.com/office/drawing/2014/main" id="{9361F2A5-0498-8F94-4C37-4D0EBD2958E6}"/>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8" name="Triangle 527">
              <a:extLst>
                <a:ext uri="{FF2B5EF4-FFF2-40B4-BE49-F238E27FC236}">
                  <a16:creationId xmlns:a16="http://schemas.microsoft.com/office/drawing/2014/main" id="{84159249-A579-5718-132B-980EEB0DCDCA}"/>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9" name="Triangle 528">
              <a:extLst>
                <a:ext uri="{FF2B5EF4-FFF2-40B4-BE49-F238E27FC236}">
                  <a16:creationId xmlns:a16="http://schemas.microsoft.com/office/drawing/2014/main" id="{A7E4915D-0A9D-F675-8808-80FB26C8E0AB}"/>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0" name="Triangle 529">
              <a:extLst>
                <a:ext uri="{FF2B5EF4-FFF2-40B4-BE49-F238E27FC236}">
                  <a16:creationId xmlns:a16="http://schemas.microsoft.com/office/drawing/2014/main" id="{B9CF90D0-EDFD-1E7A-F731-D6E174A29D4E}"/>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1" name="Triangle 530">
              <a:extLst>
                <a:ext uri="{FF2B5EF4-FFF2-40B4-BE49-F238E27FC236}">
                  <a16:creationId xmlns:a16="http://schemas.microsoft.com/office/drawing/2014/main" id="{945A1094-A8D4-F096-765A-FEB0F939CF0F}"/>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 name="Triangle 531">
              <a:extLst>
                <a:ext uri="{FF2B5EF4-FFF2-40B4-BE49-F238E27FC236}">
                  <a16:creationId xmlns:a16="http://schemas.microsoft.com/office/drawing/2014/main" id="{AEBA9CD2-9A1F-C9B5-315E-17519D66D4B5}"/>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3" name="Triangle 532">
              <a:extLst>
                <a:ext uri="{FF2B5EF4-FFF2-40B4-BE49-F238E27FC236}">
                  <a16:creationId xmlns:a16="http://schemas.microsoft.com/office/drawing/2014/main" id="{A709C65B-3C4D-1C3E-66A9-65CCA534E89B}"/>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4" name="Triangle 533">
              <a:extLst>
                <a:ext uri="{FF2B5EF4-FFF2-40B4-BE49-F238E27FC236}">
                  <a16:creationId xmlns:a16="http://schemas.microsoft.com/office/drawing/2014/main" id="{1F8050BC-C798-1B21-22A2-2970D9D99BE9}"/>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5" name="Triangle 534">
              <a:extLst>
                <a:ext uri="{FF2B5EF4-FFF2-40B4-BE49-F238E27FC236}">
                  <a16:creationId xmlns:a16="http://schemas.microsoft.com/office/drawing/2014/main" id="{087ECC5A-6A3C-5332-58FC-A0B817772AEA}"/>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6" name="Triangle 535">
              <a:extLst>
                <a:ext uri="{FF2B5EF4-FFF2-40B4-BE49-F238E27FC236}">
                  <a16:creationId xmlns:a16="http://schemas.microsoft.com/office/drawing/2014/main" id="{CEA4C966-11D7-455F-6BE7-F7A521A68F0C}"/>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7" name="Triangle 536">
              <a:extLst>
                <a:ext uri="{FF2B5EF4-FFF2-40B4-BE49-F238E27FC236}">
                  <a16:creationId xmlns:a16="http://schemas.microsoft.com/office/drawing/2014/main" id="{C259271A-FB5A-B398-643C-537C48518C7A}"/>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8" name="Triangle 537">
              <a:extLst>
                <a:ext uri="{FF2B5EF4-FFF2-40B4-BE49-F238E27FC236}">
                  <a16:creationId xmlns:a16="http://schemas.microsoft.com/office/drawing/2014/main" id="{E990350A-BFB0-43C8-4AC9-848DEC3506D0}"/>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9" name="Triangle 538">
              <a:extLst>
                <a:ext uri="{FF2B5EF4-FFF2-40B4-BE49-F238E27FC236}">
                  <a16:creationId xmlns:a16="http://schemas.microsoft.com/office/drawing/2014/main" id="{C370DDF3-49AC-AAD1-9258-71A355A05303}"/>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0" name="Triangle 539">
              <a:extLst>
                <a:ext uri="{FF2B5EF4-FFF2-40B4-BE49-F238E27FC236}">
                  <a16:creationId xmlns:a16="http://schemas.microsoft.com/office/drawing/2014/main" id="{52C7E97A-7159-44AB-CB52-C90964EDCDCA}"/>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1" name="Triangle 540">
              <a:extLst>
                <a:ext uri="{FF2B5EF4-FFF2-40B4-BE49-F238E27FC236}">
                  <a16:creationId xmlns:a16="http://schemas.microsoft.com/office/drawing/2014/main" id="{73F44186-913F-9552-77DB-963B1E006B85}"/>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2" name="Triangle 541">
              <a:extLst>
                <a:ext uri="{FF2B5EF4-FFF2-40B4-BE49-F238E27FC236}">
                  <a16:creationId xmlns:a16="http://schemas.microsoft.com/office/drawing/2014/main" id="{C9DD9253-5214-E17B-058B-7CD642724457}"/>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3" name="Triangle 542">
              <a:extLst>
                <a:ext uri="{FF2B5EF4-FFF2-40B4-BE49-F238E27FC236}">
                  <a16:creationId xmlns:a16="http://schemas.microsoft.com/office/drawing/2014/main" id="{718E6815-29BE-24F1-0BB7-E5A31C370940}"/>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4" name="Triangle 543">
              <a:extLst>
                <a:ext uri="{FF2B5EF4-FFF2-40B4-BE49-F238E27FC236}">
                  <a16:creationId xmlns:a16="http://schemas.microsoft.com/office/drawing/2014/main" id="{0EC263E4-ADE9-F81D-A87F-909EEA23F103}"/>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5" name="Triangle 544">
              <a:extLst>
                <a:ext uri="{FF2B5EF4-FFF2-40B4-BE49-F238E27FC236}">
                  <a16:creationId xmlns:a16="http://schemas.microsoft.com/office/drawing/2014/main" id="{3808FD15-09A9-109F-AEF8-C6FF7E6AF108}"/>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6" name="Triangle 545">
              <a:extLst>
                <a:ext uri="{FF2B5EF4-FFF2-40B4-BE49-F238E27FC236}">
                  <a16:creationId xmlns:a16="http://schemas.microsoft.com/office/drawing/2014/main" id="{56EC3068-8068-DA7E-DF1A-C2E8A0A2C3D2}"/>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7" name="Triangle 546">
              <a:extLst>
                <a:ext uri="{FF2B5EF4-FFF2-40B4-BE49-F238E27FC236}">
                  <a16:creationId xmlns:a16="http://schemas.microsoft.com/office/drawing/2014/main" id="{013CBFF2-1FC8-7EA0-3E8E-98A9DCDA1B98}"/>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8" name="Triangle 547">
              <a:extLst>
                <a:ext uri="{FF2B5EF4-FFF2-40B4-BE49-F238E27FC236}">
                  <a16:creationId xmlns:a16="http://schemas.microsoft.com/office/drawing/2014/main" id="{9A8DC696-B62B-8F56-9114-90EE1460C77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9" name="Triangle 548">
              <a:extLst>
                <a:ext uri="{FF2B5EF4-FFF2-40B4-BE49-F238E27FC236}">
                  <a16:creationId xmlns:a16="http://schemas.microsoft.com/office/drawing/2014/main" id="{8D0D488F-5DD8-7A3C-B84D-D74BF32061A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0" name="Triangle 549">
              <a:extLst>
                <a:ext uri="{FF2B5EF4-FFF2-40B4-BE49-F238E27FC236}">
                  <a16:creationId xmlns:a16="http://schemas.microsoft.com/office/drawing/2014/main" id="{91E0988E-F6E7-CDD7-EFAA-2E7EA6ADE495}"/>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1" name="Triangle 550">
              <a:extLst>
                <a:ext uri="{FF2B5EF4-FFF2-40B4-BE49-F238E27FC236}">
                  <a16:creationId xmlns:a16="http://schemas.microsoft.com/office/drawing/2014/main" id="{188E9079-F39B-8135-186F-684FB587C992}"/>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2" name="Triangle 551">
              <a:extLst>
                <a:ext uri="{FF2B5EF4-FFF2-40B4-BE49-F238E27FC236}">
                  <a16:creationId xmlns:a16="http://schemas.microsoft.com/office/drawing/2014/main" id="{F7F24BB8-270A-6763-D778-0EA7873009C8}"/>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3" name="Triangle 552">
              <a:extLst>
                <a:ext uri="{FF2B5EF4-FFF2-40B4-BE49-F238E27FC236}">
                  <a16:creationId xmlns:a16="http://schemas.microsoft.com/office/drawing/2014/main" id="{D29852FD-57E1-C94B-21F9-FA11CD4F6307}"/>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4" name="Triangle 553">
              <a:extLst>
                <a:ext uri="{FF2B5EF4-FFF2-40B4-BE49-F238E27FC236}">
                  <a16:creationId xmlns:a16="http://schemas.microsoft.com/office/drawing/2014/main" id="{628D46D1-CDA9-F098-376E-F54DAB5BF67A}"/>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5" name="Triangle 554">
              <a:extLst>
                <a:ext uri="{FF2B5EF4-FFF2-40B4-BE49-F238E27FC236}">
                  <a16:creationId xmlns:a16="http://schemas.microsoft.com/office/drawing/2014/main" id="{AFAFDE95-48DB-2603-36DC-A51C35160E3A}"/>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6" name="Triangle 555">
              <a:extLst>
                <a:ext uri="{FF2B5EF4-FFF2-40B4-BE49-F238E27FC236}">
                  <a16:creationId xmlns:a16="http://schemas.microsoft.com/office/drawing/2014/main" id="{0FC73650-0014-C03F-126E-802660B1BD36}"/>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7" name="Triangle 556">
              <a:extLst>
                <a:ext uri="{FF2B5EF4-FFF2-40B4-BE49-F238E27FC236}">
                  <a16:creationId xmlns:a16="http://schemas.microsoft.com/office/drawing/2014/main" id="{E5E7A876-9137-9F4D-ABD7-43BBBD17E115}"/>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8" name="Triangle 557">
              <a:extLst>
                <a:ext uri="{FF2B5EF4-FFF2-40B4-BE49-F238E27FC236}">
                  <a16:creationId xmlns:a16="http://schemas.microsoft.com/office/drawing/2014/main" id="{774BCB44-C09C-0B28-40B5-814F9C38ED0F}"/>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9" name="Triangle 558">
              <a:extLst>
                <a:ext uri="{FF2B5EF4-FFF2-40B4-BE49-F238E27FC236}">
                  <a16:creationId xmlns:a16="http://schemas.microsoft.com/office/drawing/2014/main" id="{F516128F-CB30-DD3A-F8E6-69683D514815}"/>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0" name="Triangle 559">
              <a:extLst>
                <a:ext uri="{FF2B5EF4-FFF2-40B4-BE49-F238E27FC236}">
                  <a16:creationId xmlns:a16="http://schemas.microsoft.com/office/drawing/2014/main" id="{A9F44691-EFA5-8EAA-EAD1-63663A979740}"/>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1" name="Triangle 560">
              <a:extLst>
                <a:ext uri="{FF2B5EF4-FFF2-40B4-BE49-F238E27FC236}">
                  <a16:creationId xmlns:a16="http://schemas.microsoft.com/office/drawing/2014/main" id="{D3F5C3DB-1FBF-0113-557B-460394489231}"/>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2" name="Triangle 561">
              <a:extLst>
                <a:ext uri="{FF2B5EF4-FFF2-40B4-BE49-F238E27FC236}">
                  <a16:creationId xmlns:a16="http://schemas.microsoft.com/office/drawing/2014/main" id="{2A41801D-E848-4E72-F4C8-90BC6170C5F6}"/>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 name="Triangle 562">
              <a:extLst>
                <a:ext uri="{FF2B5EF4-FFF2-40B4-BE49-F238E27FC236}">
                  <a16:creationId xmlns:a16="http://schemas.microsoft.com/office/drawing/2014/main" id="{C174BDEF-6BDB-7292-00D5-3ED3AA4CBE5F}"/>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4" name="Triangle 563">
              <a:extLst>
                <a:ext uri="{FF2B5EF4-FFF2-40B4-BE49-F238E27FC236}">
                  <a16:creationId xmlns:a16="http://schemas.microsoft.com/office/drawing/2014/main" id="{6B7473F6-4F6F-FCEB-C6D6-6B5CCB754299}"/>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5" name="Triangle 564">
              <a:extLst>
                <a:ext uri="{FF2B5EF4-FFF2-40B4-BE49-F238E27FC236}">
                  <a16:creationId xmlns:a16="http://schemas.microsoft.com/office/drawing/2014/main" id="{D7F72DCB-D0FD-636A-C462-49D5F2F81790}"/>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6" name="Triangle 565">
              <a:extLst>
                <a:ext uri="{FF2B5EF4-FFF2-40B4-BE49-F238E27FC236}">
                  <a16:creationId xmlns:a16="http://schemas.microsoft.com/office/drawing/2014/main" id="{A9F49778-2007-FB1A-41B9-FB272A8705CA}"/>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7" name="Triangle 566">
              <a:extLst>
                <a:ext uri="{FF2B5EF4-FFF2-40B4-BE49-F238E27FC236}">
                  <a16:creationId xmlns:a16="http://schemas.microsoft.com/office/drawing/2014/main" id="{631D4DDE-16CE-25A6-53A6-7BED16A162F8}"/>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8" name="Triangle 567">
              <a:extLst>
                <a:ext uri="{FF2B5EF4-FFF2-40B4-BE49-F238E27FC236}">
                  <a16:creationId xmlns:a16="http://schemas.microsoft.com/office/drawing/2014/main" id="{C5405A22-E317-27F1-DBE9-AEEC2616B336}"/>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9" name="Triangle 568">
              <a:extLst>
                <a:ext uri="{FF2B5EF4-FFF2-40B4-BE49-F238E27FC236}">
                  <a16:creationId xmlns:a16="http://schemas.microsoft.com/office/drawing/2014/main" id="{DE399C9D-28F0-0037-C857-500403599DE3}"/>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0" name="Triangle 569">
              <a:extLst>
                <a:ext uri="{FF2B5EF4-FFF2-40B4-BE49-F238E27FC236}">
                  <a16:creationId xmlns:a16="http://schemas.microsoft.com/office/drawing/2014/main" id="{281BBDF9-EBAF-1BD4-64EB-1B582C2DE32F}"/>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1" name="Triangle 570">
              <a:extLst>
                <a:ext uri="{FF2B5EF4-FFF2-40B4-BE49-F238E27FC236}">
                  <a16:creationId xmlns:a16="http://schemas.microsoft.com/office/drawing/2014/main" id="{839278D4-1A2E-F39C-87F5-ACD53B03FC3F}"/>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2" name="Triangle 571">
              <a:extLst>
                <a:ext uri="{FF2B5EF4-FFF2-40B4-BE49-F238E27FC236}">
                  <a16:creationId xmlns:a16="http://schemas.microsoft.com/office/drawing/2014/main" id="{F2C581F9-7ED9-D7F2-D567-44EDAFE72861}"/>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 name="Triangle 572">
              <a:extLst>
                <a:ext uri="{FF2B5EF4-FFF2-40B4-BE49-F238E27FC236}">
                  <a16:creationId xmlns:a16="http://schemas.microsoft.com/office/drawing/2014/main" id="{877FC375-84AD-34CC-A934-74618AF5996F}"/>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4" name="Triangle 573">
              <a:extLst>
                <a:ext uri="{FF2B5EF4-FFF2-40B4-BE49-F238E27FC236}">
                  <a16:creationId xmlns:a16="http://schemas.microsoft.com/office/drawing/2014/main" id="{48B73FEC-1A0D-77B3-D942-BE0942B77EE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5" name="Triangle 574">
              <a:extLst>
                <a:ext uri="{FF2B5EF4-FFF2-40B4-BE49-F238E27FC236}">
                  <a16:creationId xmlns:a16="http://schemas.microsoft.com/office/drawing/2014/main" id="{B6E3EC97-75DD-BE84-A0A8-821616395853}"/>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6" name="Triangle 575">
              <a:extLst>
                <a:ext uri="{FF2B5EF4-FFF2-40B4-BE49-F238E27FC236}">
                  <a16:creationId xmlns:a16="http://schemas.microsoft.com/office/drawing/2014/main" id="{79F2A4EF-5669-CBA7-2847-546FCE82A808}"/>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7" name="Triangle 576">
              <a:extLst>
                <a:ext uri="{FF2B5EF4-FFF2-40B4-BE49-F238E27FC236}">
                  <a16:creationId xmlns:a16="http://schemas.microsoft.com/office/drawing/2014/main" id="{425C7005-BA22-CB35-6B53-312CA2E9D114}"/>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8" name="Triangle 577">
              <a:extLst>
                <a:ext uri="{FF2B5EF4-FFF2-40B4-BE49-F238E27FC236}">
                  <a16:creationId xmlns:a16="http://schemas.microsoft.com/office/drawing/2014/main" id="{A9020B3C-1D6B-A55A-1128-C05E821053E5}"/>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9" name="Triangle 578">
              <a:extLst>
                <a:ext uri="{FF2B5EF4-FFF2-40B4-BE49-F238E27FC236}">
                  <a16:creationId xmlns:a16="http://schemas.microsoft.com/office/drawing/2014/main" id="{AA494328-247A-9201-57AB-50DBD6CFD186}"/>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0" name="Triangle 579">
              <a:extLst>
                <a:ext uri="{FF2B5EF4-FFF2-40B4-BE49-F238E27FC236}">
                  <a16:creationId xmlns:a16="http://schemas.microsoft.com/office/drawing/2014/main" id="{BC5FC162-D1C2-69BF-0EB1-FDBB87E8D5E6}"/>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1" name="Triangle 580">
              <a:extLst>
                <a:ext uri="{FF2B5EF4-FFF2-40B4-BE49-F238E27FC236}">
                  <a16:creationId xmlns:a16="http://schemas.microsoft.com/office/drawing/2014/main" id="{40C43347-5A8F-3DEF-E3FF-1475D3384DD7}"/>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2" name="Triangle 581">
              <a:extLst>
                <a:ext uri="{FF2B5EF4-FFF2-40B4-BE49-F238E27FC236}">
                  <a16:creationId xmlns:a16="http://schemas.microsoft.com/office/drawing/2014/main" id="{9FB7B0F1-6773-475C-D50B-B51D697915D4}"/>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 name="Triangle 582">
              <a:extLst>
                <a:ext uri="{FF2B5EF4-FFF2-40B4-BE49-F238E27FC236}">
                  <a16:creationId xmlns:a16="http://schemas.microsoft.com/office/drawing/2014/main" id="{B728E549-E8CD-D7A2-B018-3A1AD3963836}"/>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4" name="Triangle 583">
              <a:extLst>
                <a:ext uri="{FF2B5EF4-FFF2-40B4-BE49-F238E27FC236}">
                  <a16:creationId xmlns:a16="http://schemas.microsoft.com/office/drawing/2014/main" id="{D0BF6B6F-C322-A6B7-5E0D-6468DDC49E1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5" name="Triangle 584">
              <a:extLst>
                <a:ext uri="{FF2B5EF4-FFF2-40B4-BE49-F238E27FC236}">
                  <a16:creationId xmlns:a16="http://schemas.microsoft.com/office/drawing/2014/main" id="{F4DA690E-69AE-C7BD-5F46-C459AC978833}"/>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6" name="Triangle 585">
              <a:extLst>
                <a:ext uri="{FF2B5EF4-FFF2-40B4-BE49-F238E27FC236}">
                  <a16:creationId xmlns:a16="http://schemas.microsoft.com/office/drawing/2014/main" id="{3F7E9425-F6AE-5DD0-5123-782AFF2AD7F2}"/>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7" name="Triangle 586">
              <a:extLst>
                <a:ext uri="{FF2B5EF4-FFF2-40B4-BE49-F238E27FC236}">
                  <a16:creationId xmlns:a16="http://schemas.microsoft.com/office/drawing/2014/main" id="{9E31B5EB-B61B-4E32-64FD-179FE49372E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8" name="Triangle 587">
              <a:extLst>
                <a:ext uri="{FF2B5EF4-FFF2-40B4-BE49-F238E27FC236}">
                  <a16:creationId xmlns:a16="http://schemas.microsoft.com/office/drawing/2014/main" id="{AF7F9DBD-E6F9-DDBB-9BEE-34EA6AD2198C}"/>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9" name="Triangle 588">
              <a:extLst>
                <a:ext uri="{FF2B5EF4-FFF2-40B4-BE49-F238E27FC236}">
                  <a16:creationId xmlns:a16="http://schemas.microsoft.com/office/drawing/2014/main" id="{8886E7FA-BF6C-53C8-D56D-795BD70A481C}"/>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0" name="Triangle 589">
              <a:extLst>
                <a:ext uri="{FF2B5EF4-FFF2-40B4-BE49-F238E27FC236}">
                  <a16:creationId xmlns:a16="http://schemas.microsoft.com/office/drawing/2014/main" id="{447B93F0-2EBE-5F8B-1096-625227494A6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1" name="Triangle 590">
              <a:extLst>
                <a:ext uri="{FF2B5EF4-FFF2-40B4-BE49-F238E27FC236}">
                  <a16:creationId xmlns:a16="http://schemas.microsoft.com/office/drawing/2014/main" id="{88F8981E-4FFC-E74D-63E8-58A4144F7B23}"/>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2" name="Triangle 591">
              <a:extLst>
                <a:ext uri="{FF2B5EF4-FFF2-40B4-BE49-F238E27FC236}">
                  <a16:creationId xmlns:a16="http://schemas.microsoft.com/office/drawing/2014/main" id="{C3DD728C-4021-F09C-9AEE-553EDDAD35DC}"/>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3" name="Triangle 592">
              <a:extLst>
                <a:ext uri="{FF2B5EF4-FFF2-40B4-BE49-F238E27FC236}">
                  <a16:creationId xmlns:a16="http://schemas.microsoft.com/office/drawing/2014/main" id="{1D557385-951F-A8BD-345F-6338FAB0593E}"/>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 name="Triangle 593">
              <a:extLst>
                <a:ext uri="{FF2B5EF4-FFF2-40B4-BE49-F238E27FC236}">
                  <a16:creationId xmlns:a16="http://schemas.microsoft.com/office/drawing/2014/main" id="{D48740B2-69DC-9702-5EB4-B433A4C70EB8}"/>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5" name="Triangle 594">
              <a:extLst>
                <a:ext uri="{FF2B5EF4-FFF2-40B4-BE49-F238E27FC236}">
                  <a16:creationId xmlns:a16="http://schemas.microsoft.com/office/drawing/2014/main" id="{0DBB5FFE-8ED7-E043-4523-C87B1A0E7757}"/>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6" name="Triangle 595">
              <a:extLst>
                <a:ext uri="{FF2B5EF4-FFF2-40B4-BE49-F238E27FC236}">
                  <a16:creationId xmlns:a16="http://schemas.microsoft.com/office/drawing/2014/main" id="{60DC6720-7392-1D49-5E42-1ECF8F10E01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7" name="Triangle 596">
              <a:extLst>
                <a:ext uri="{FF2B5EF4-FFF2-40B4-BE49-F238E27FC236}">
                  <a16:creationId xmlns:a16="http://schemas.microsoft.com/office/drawing/2014/main" id="{728849BC-D9A9-DDB8-134B-0775E28DAD87}"/>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8" name="Triangle 597">
              <a:extLst>
                <a:ext uri="{FF2B5EF4-FFF2-40B4-BE49-F238E27FC236}">
                  <a16:creationId xmlns:a16="http://schemas.microsoft.com/office/drawing/2014/main" id="{CAA9372A-3E50-44C3-2C28-7D5C6A545DB7}"/>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9" name="Triangle 598">
              <a:extLst>
                <a:ext uri="{FF2B5EF4-FFF2-40B4-BE49-F238E27FC236}">
                  <a16:creationId xmlns:a16="http://schemas.microsoft.com/office/drawing/2014/main" id="{8C59CF8D-876C-012C-C4F4-F8079585EBFF}"/>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0" name="Triangle 599">
              <a:extLst>
                <a:ext uri="{FF2B5EF4-FFF2-40B4-BE49-F238E27FC236}">
                  <a16:creationId xmlns:a16="http://schemas.microsoft.com/office/drawing/2014/main" id="{120D7BE5-64DC-85BC-295E-135206F07608}"/>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1" name="Triangle 600">
              <a:extLst>
                <a:ext uri="{FF2B5EF4-FFF2-40B4-BE49-F238E27FC236}">
                  <a16:creationId xmlns:a16="http://schemas.microsoft.com/office/drawing/2014/main" id="{2E831134-0875-4FF6-3F3D-986CFDE5935B}"/>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2" name="Triangle 601">
              <a:extLst>
                <a:ext uri="{FF2B5EF4-FFF2-40B4-BE49-F238E27FC236}">
                  <a16:creationId xmlns:a16="http://schemas.microsoft.com/office/drawing/2014/main" id="{4CF53400-D9A1-B635-20E0-C0846E02B4A0}"/>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3" name="Triangle 602">
              <a:extLst>
                <a:ext uri="{FF2B5EF4-FFF2-40B4-BE49-F238E27FC236}">
                  <a16:creationId xmlns:a16="http://schemas.microsoft.com/office/drawing/2014/main" id="{230EA743-A2CB-2AF0-730C-39DDCB0CF91F}"/>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4" name="Triangle 603">
              <a:extLst>
                <a:ext uri="{FF2B5EF4-FFF2-40B4-BE49-F238E27FC236}">
                  <a16:creationId xmlns:a16="http://schemas.microsoft.com/office/drawing/2014/main" id="{28294C7E-66E7-312C-A74F-8E7C7A27FB76}"/>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5" name="Triangle 604">
              <a:extLst>
                <a:ext uri="{FF2B5EF4-FFF2-40B4-BE49-F238E27FC236}">
                  <a16:creationId xmlns:a16="http://schemas.microsoft.com/office/drawing/2014/main" id="{ED40275A-A5A5-5BB3-ABF2-FFDF5F6590D1}"/>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6" name="Triangle 605">
              <a:extLst>
                <a:ext uri="{FF2B5EF4-FFF2-40B4-BE49-F238E27FC236}">
                  <a16:creationId xmlns:a16="http://schemas.microsoft.com/office/drawing/2014/main" id="{C6695274-47B0-83F1-0299-AF174149A9B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7" name="Triangle 606">
              <a:extLst>
                <a:ext uri="{FF2B5EF4-FFF2-40B4-BE49-F238E27FC236}">
                  <a16:creationId xmlns:a16="http://schemas.microsoft.com/office/drawing/2014/main" id="{99D6A836-E30A-396D-0D0D-691A5E89037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8" name="Triangle 607">
              <a:extLst>
                <a:ext uri="{FF2B5EF4-FFF2-40B4-BE49-F238E27FC236}">
                  <a16:creationId xmlns:a16="http://schemas.microsoft.com/office/drawing/2014/main" id="{A98A4A52-92F5-EAE5-AB48-018ED7876D0B}"/>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9" name="Triangle 608">
              <a:extLst>
                <a:ext uri="{FF2B5EF4-FFF2-40B4-BE49-F238E27FC236}">
                  <a16:creationId xmlns:a16="http://schemas.microsoft.com/office/drawing/2014/main" id="{D246F20C-90D0-110A-DEFA-62C14401C8DF}"/>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0" name="Triangle 609">
              <a:extLst>
                <a:ext uri="{FF2B5EF4-FFF2-40B4-BE49-F238E27FC236}">
                  <a16:creationId xmlns:a16="http://schemas.microsoft.com/office/drawing/2014/main" id="{18180CB9-3526-1AE3-0C96-BBCA056D67E3}"/>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1" name="Triangle 610">
              <a:extLst>
                <a:ext uri="{FF2B5EF4-FFF2-40B4-BE49-F238E27FC236}">
                  <a16:creationId xmlns:a16="http://schemas.microsoft.com/office/drawing/2014/main" id="{0B15BE9A-B6C4-FB39-5D2E-08027E5E724C}"/>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2" name="Triangle 611">
              <a:extLst>
                <a:ext uri="{FF2B5EF4-FFF2-40B4-BE49-F238E27FC236}">
                  <a16:creationId xmlns:a16="http://schemas.microsoft.com/office/drawing/2014/main" id="{87DBDD43-DB4E-A8A9-0B44-090AEB0FF65D}"/>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5" name="Triangle 904">
              <a:extLst>
                <a:ext uri="{FF2B5EF4-FFF2-40B4-BE49-F238E27FC236}">
                  <a16:creationId xmlns:a16="http://schemas.microsoft.com/office/drawing/2014/main" id="{2D072000-0F12-64F0-FD58-5E6AFE01B91A}"/>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6" name="Triangle 905">
              <a:extLst>
                <a:ext uri="{FF2B5EF4-FFF2-40B4-BE49-F238E27FC236}">
                  <a16:creationId xmlns:a16="http://schemas.microsoft.com/office/drawing/2014/main" id="{8886CA9A-7489-4E6C-4068-043AC35E605C}"/>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7" name="Triangle 906">
              <a:extLst>
                <a:ext uri="{FF2B5EF4-FFF2-40B4-BE49-F238E27FC236}">
                  <a16:creationId xmlns:a16="http://schemas.microsoft.com/office/drawing/2014/main" id="{1463A76B-F9C5-A399-76CA-180B6251333F}"/>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8" name="Triangle 907">
              <a:extLst>
                <a:ext uri="{FF2B5EF4-FFF2-40B4-BE49-F238E27FC236}">
                  <a16:creationId xmlns:a16="http://schemas.microsoft.com/office/drawing/2014/main" id="{CE8D6A7D-3881-56EF-0A16-6D3417574A76}"/>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9" name="Triangle 908">
              <a:extLst>
                <a:ext uri="{FF2B5EF4-FFF2-40B4-BE49-F238E27FC236}">
                  <a16:creationId xmlns:a16="http://schemas.microsoft.com/office/drawing/2014/main" id="{D3D0CD1F-8052-8718-F290-E3656F348421}"/>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0" name="Triangle 909">
              <a:extLst>
                <a:ext uri="{FF2B5EF4-FFF2-40B4-BE49-F238E27FC236}">
                  <a16:creationId xmlns:a16="http://schemas.microsoft.com/office/drawing/2014/main" id="{443BC229-AAC4-20B5-434E-B7C9600BC190}"/>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1" name="Triangle 910">
              <a:extLst>
                <a:ext uri="{FF2B5EF4-FFF2-40B4-BE49-F238E27FC236}">
                  <a16:creationId xmlns:a16="http://schemas.microsoft.com/office/drawing/2014/main" id="{684FD211-7B07-C6EA-C4C3-C9D03C3DDD45}"/>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2" name="Triangle 911">
              <a:extLst>
                <a:ext uri="{FF2B5EF4-FFF2-40B4-BE49-F238E27FC236}">
                  <a16:creationId xmlns:a16="http://schemas.microsoft.com/office/drawing/2014/main" id="{E6A2CC52-70A3-3A13-35CB-0C9CAA189A36}"/>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3" name="Triangle 912">
              <a:extLst>
                <a:ext uri="{FF2B5EF4-FFF2-40B4-BE49-F238E27FC236}">
                  <a16:creationId xmlns:a16="http://schemas.microsoft.com/office/drawing/2014/main" id="{D20DCD60-2425-B06C-1BE5-82554A8DF514}"/>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4" name="Triangle 913">
              <a:extLst>
                <a:ext uri="{FF2B5EF4-FFF2-40B4-BE49-F238E27FC236}">
                  <a16:creationId xmlns:a16="http://schemas.microsoft.com/office/drawing/2014/main" id="{BC09251B-677A-554F-6F38-DD980582E557}"/>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5" name="Triangle 914">
              <a:extLst>
                <a:ext uri="{FF2B5EF4-FFF2-40B4-BE49-F238E27FC236}">
                  <a16:creationId xmlns:a16="http://schemas.microsoft.com/office/drawing/2014/main" id="{A3685D34-1EBA-961D-CF6D-F8E75442D62D}"/>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6" name="Triangle 915">
              <a:extLst>
                <a:ext uri="{FF2B5EF4-FFF2-40B4-BE49-F238E27FC236}">
                  <a16:creationId xmlns:a16="http://schemas.microsoft.com/office/drawing/2014/main" id="{4B35912B-899E-F8F4-EB6E-B2EEF767C949}"/>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7" name="Triangle 916">
              <a:extLst>
                <a:ext uri="{FF2B5EF4-FFF2-40B4-BE49-F238E27FC236}">
                  <a16:creationId xmlns:a16="http://schemas.microsoft.com/office/drawing/2014/main" id="{2D2586D8-D242-3978-FD4C-352E46BFE2F8}"/>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8" name="Triangle 917">
              <a:extLst>
                <a:ext uri="{FF2B5EF4-FFF2-40B4-BE49-F238E27FC236}">
                  <a16:creationId xmlns:a16="http://schemas.microsoft.com/office/drawing/2014/main" id="{DDD79BC2-6A46-EC62-0ECB-DBAFE8BF103A}"/>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riangle 918">
              <a:extLst>
                <a:ext uri="{FF2B5EF4-FFF2-40B4-BE49-F238E27FC236}">
                  <a16:creationId xmlns:a16="http://schemas.microsoft.com/office/drawing/2014/main" id="{DA218C39-C696-C5F9-99EC-E7E2CE0E8DC7}"/>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0" name="Triangle 919">
              <a:extLst>
                <a:ext uri="{FF2B5EF4-FFF2-40B4-BE49-F238E27FC236}">
                  <a16:creationId xmlns:a16="http://schemas.microsoft.com/office/drawing/2014/main" id="{E441CD2C-B981-1D3C-8257-8115E64F991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 name="Triangle 920">
              <a:extLst>
                <a:ext uri="{FF2B5EF4-FFF2-40B4-BE49-F238E27FC236}">
                  <a16:creationId xmlns:a16="http://schemas.microsoft.com/office/drawing/2014/main" id="{24671C1A-66E9-FDA6-4EBE-B03BC58EE1BA}"/>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 name="Triangle 921">
              <a:extLst>
                <a:ext uri="{FF2B5EF4-FFF2-40B4-BE49-F238E27FC236}">
                  <a16:creationId xmlns:a16="http://schemas.microsoft.com/office/drawing/2014/main" id="{7EDC2755-74BE-E60D-DA23-91CD27C48FED}"/>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3" name="Triangle 922">
              <a:extLst>
                <a:ext uri="{FF2B5EF4-FFF2-40B4-BE49-F238E27FC236}">
                  <a16:creationId xmlns:a16="http://schemas.microsoft.com/office/drawing/2014/main" id="{5E2B03F2-646E-3D5F-6F06-D27B3BCE4B5E}"/>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4" name="Triangle 923">
              <a:extLst>
                <a:ext uri="{FF2B5EF4-FFF2-40B4-BE49-F238E27FC236}">
                  <a16:creationId xmlns:a16="http://schemas.microsoft.com/office/drawing/2014/main" id="{89FB8946-A994-64E7-673A-920A837132A6}"/>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5" name="Triangle 924">
              <a:extLst>
                <a:ext uri="{FF2B5EF4-FFF2-40B4-BE49-F238E27FC236}">
                  <a16:creationId xmlns:a16="http://schemas.microsoft.com/office/drawing/2014/main" id="{6D28EE7D-DDA2-7167-741F-BC8D09C1C2AB}"/>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6" name="Triangle 925">
              <a:extLst>
                <a:ext uri="{FF2B5EF4-FFF2-40B4-BE49-F238E27FC236}">
                  <a16:creationId xmlns:a16="http://schemas.microsoft.com/office/drawing/2014/main" id="{6A37D805-E50F-2840-CEAD-940D0B4F6A0D}"/>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 name="Triangle 926">
              <a:extLst>
                <a:ext uri="{FF2B5EF4-FFF2-40B4-BE49-F238E27FC236}">
                  <a16:creationId xmlns:a16="http://schemas.microsoft.com/office/drawing/2014/main" id="{121F0D34-7FDF-93EA-4913-A582B10E1C54}"/>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8" name="Triangle 927">
              <a:extLst>
                <a:ext uri="{FF2B5EF4-FFF2-40B4-BE49-F238E27FC236}">
                  <a16:creationId xmlns:a16="http://schemas.microsoft.com/office/drawing/2014/main" id="{B176B060-1699-6BAC-6EC9-31EB6C5D1913}"/>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9" name="Triangle 928">
              <a:extLst>
                <a:ext uri="{FF2B5EF4-FFF2-40B4-BE49-F238E27FC236}">
                  <a16:creationId xmlns:a16="http://schemas.microsoft.com/office/drawing/2014/main" id="{4A2A2B2A-EB45-66EC-4261-613462F724D8}"/>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0" name="Triangle 929">
              <a:extLst>
                <a:ext uri="{FF2B5EF4-FFF2-40B4-BE49-F238E27FC236}">
                  <a16:creationId xmlns:a16="http://schemas.microsoft.com/office/drawing/2014/main" id="{97C098D8-D0AA-82E1-72D3-9FAEB5C3EA35}"/>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 name="Triangle 930">
              <a:extLst>
                <a:ext uri="{FF2B5EF4-FFF2-40B4-BE49-F238E27FC236}">
                  <a16:creationId xmlns:a16="http://schemas.microsoft.com/office/drawing/2014/main" id="{288B4659-B6B2-AC16-BD7C-ED7319F8D15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2" name="Triangle 931">
              <a:extLst>
                <a:ext uri="{FF2B5EF4-FFF2-40B4-BE49-F238E27FC236}">
                  <a16:creationId xmlns:a16="http://schemas.microsoft.com/office/drawing/2014/main" id="{51F9C7CD-D799-9D90-165E-AF85E04FD752}"/>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3" name="Triangle 932">
              <a:extLst>
                <a:ext uri="{FF2B5EF4-FFF2-40B4-BE49-F238E27FC236}">
                  <a16:creationId xmlns:a16="http://schemas.microsoft.com/office/drawing/2014/main" id="{0028D15E-6009-E857-4399-9EE823E4F4E4}"/>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4" name="Triangle 933">
              <a:extLst>
                <a:ext uri="{FF2B5EF4-FFF2-40B4-BE49-F238E27FC236}">
                  <a16:creationId xmlns:a16="http://schemas.microsoft.com/office/drawing/2014/main" id="{D9E122DB-D1A8-3F9B-D063-4F1109A8B27F}"/>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5" name="Triangle 934">
              <a:extLst>
                <a:ext uri="{FF2B5EF4-FFF2-40B4-BE49-F238E27FC236}">
                  <a16:creationId xmlns:a16="http://schemas.microsoft.com/office/drawing/2014/main" id="{6B39D7AA-CC8B-88E7-2C2B-F2D1B7993593}"/>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6" name="Triangle 935">
              <a:extLst>
                <a:ext uri="{FF2B5EF4-FFF2-40B4-BE49-F238E27FC236}">
                  <a16:creationId xmlns:a16="http://schemas.microsoft.com/office/drawing/2014/main" id="{283C7FDA-B52F-A496-9863-924261333B8E}"/>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7" name="Triangle 936">
              <a:extLst>
                <a:ext uri="{FF2B5EF4-FFF2-40B4-BE49-F238E27FC236}">
                  <a16:creationId xmlns:a16="http://schemas.microsoft.com/office/drawing/2014/main" id="{32E1945E-F59B-BF88-8347-ADD5C252CF12}"/>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8" name="Triangle 937">
              <a:extLst>
                <a:ext uri="{FF2B5EF4-FFF2-40B4-BE49-F238E27FC236}">
                  <a16:creationId xmlns:a16="http://schemas.microsoft.com/office/drawing/2014/main" id="{12BE0A1B-0EBB-3623-6FCA-DD98A614CAA0}"/>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9" name="Triangle 938">
              <a:extLst>
                <a:ext uri="{FF2B5EF4-FFF2-40B4-BE49-F238E27FC236}">
                  <a16:creationId xmlns:a16="http://schemas.microsoft.com/office/drawing/2014/main" id="{62C48077-8D4E-1D76-2EC7-BD021845DE3C}"/>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0" name="Triangle 939">
              <a:extLst>
                <a:ext uri="{FF2B5EF4-FFF2-40B4-BE49-F238E27FC236}">
                  <a16:creationId xmlns:a16="http://schemas.microsoft.com/office/drawing/2014/main" id="{C41084B6-5A26-D88D-634E-32F3B1702C4D}"/>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1" name="Triangle 940">
              <a:extLst>
                <a:ext uri="{FF2B5EF4-FFF2-40B4-BE49-F238E27FC236}">
                  <a16:creationId xmlns:a16="http://schemas.microsoft.com/office/drawing/2014/main" id="{AEE6411E-A023-A21D-42E7-0897D6CAF212}"/>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2" name="Triangle 941">
              <a:extLst>
                <a:ext uri="{FF2B5EF4-FFF2-40B4-BE49-F238E27FC236}">
                  <a16:creationId xmlns:a16="http://schemas.microsoft.com/office/drawing/2014/main" id="{7DD18765-B783-53B0-84E9-C8C71FE558EF}"/>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3" name="Triangle 942">
              <a:extLst>
                <a:ext uri="{FF2B5EF4-FFF2-40B4-BE49-F238E27FC236}">
                  <a16:creationId xmlns:a16="http://schemas.microsoft.com/office/drawing/2014/main" id="{2B1BE809-5E9D-A377-C03B-6CD38FAB3934}"/>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4" name="Triangle 943">
              <a:extLst>
                <a:ext uri="{FF2B5EF4-FFF2-40B4-BE49-F238E27FC236}">
                  <a16:creationId xmlns:a16="http://schemas.microsoft.com/office/drawing/2014/main" id="{8BB55544-0301-5423-2BCE-61D4C851B6FA}"/>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5" name="Triangle 944">
              <a:extLst>
                <a:ext uri="{FF2B5EF4-FFF2-40B4-BE49-F238E27FC236}">
                  <a16:creationId xmlns:a16="http://schemas.microsoft.com/office/drawing/2014/main" id="{B1D81A58-0C4D-714F-5589-906B53E6F011}"/>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6" name="Triangle 945">
              <a:extLst>
                <a:ext uri="{FF2B5EF4-FFF2-40B4-BE49-F238E27FC236}">
                  <a16:creationId xmlns:a16="http://schemas.microsoft.com/office/drawing/2014/main" id="{5D7659A8-1B31-0E13-DC17-2B45032CA995}"/>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riangle 946">
              <a:extLst>
                <a:ext uri="{FF2B5EF4-FFF2-40B4-BE49-F238E27FC236}">
                  <a16:creationId xmlns:a16="http://schemas.microsoft.com/office/drawing/2014/main" id="{BC05A851-571B-433A-6C50-C9737570BDB1}"/>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8" name="Triangle 947">
              <a:extLst>
                <a:ext uri="{FF2B5EF4-FFF2-40B4-BE49-F238E27FC236}">
                  <a16:creationId xmlns:a16="http://schemas.microsoft.com/office/drawing/2014/main" id="{38343247-E04B-366D-2F1B-BD15E2D0841E}"/>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9" name="Triangle 948">
              <a:extLst>
                <a:ext uri="{FF2B5EF4-FFF2-40B4-BE49-F238E27FC236}">
                  <a16:creationId xmlns:a16="http://schemas.microsoft.com/office/drawing/2014/main" id="{24A9D800-DB5D-FBD8-DFE4-93D04BA5D069}"/>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0" name="Triangle 949">
              <a:extLst>
                <a:ext uri="{FF2B5EF4-FFF2-40B4-BE49-F238E27FC236}">
                  <a16:creationId xmlns:a16="http://schemas.microsoft.com/office/drawing/2014/main" id="{9F403FC8-D0D9-7C30-F9D2-BC4BD83C9C3B}"/>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1" name="Triangle 950">
              <a:extLst>
                <a:ext uri="{FF2B5EF4-FFF2-40B4-BE49-F238E27FC236}">
                  <a16:creationId xmlns:a16="http://schemas.microsoft.com/office/drawing/2014/main" id="{437A36B4-5AB4-437A-EC89-8809405A6F8A}"/>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2" name="Triangle 951">
              <a:extLst>
                <a:ext uri="{FF2B5EF4-FFF2-40B4-BE49-F238E27FC236}">
                  <a16:creationId xmlns:a16="http://schemas.microsoft.com/office/drawing/2014/main" id="{EAE2C8CF-3897-A43F-A8C9-9219D766163B}"/>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3" name="Triangle 952">
              <a:extLst>
                <a:ext uri="{FF2B5EF4-FFF2-40B4-BE49-F238E27FC236}">
                  <a16:creationId xmlns:a16="http://schemas.microsoft.com/office/drawing/2014/main" id="{30DCE04E-14BC-79E6-2200-A57F3B508B2D}"/>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4" name="Triangle 953">
              <a:extLst>
                <a:ext uri="{FF2B5EF4-FFF2-40B4-BE49-F238E27FC236}">
                  <a16:creationId xmlns:a16="http://schemas.microsoft.com/office/drawing/2014/main" id="{C57D008E-B341-1BEF-7AA7-5453D4F4A593}"/>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5" name="Triangle 954">
              <a:extLst>
                <a:ext uri="{FF2B5EF4-FFF2-40B4-BE49-F238E27FC236}">
                  <a16:creationId xmlns:a16="http://schemas.microsoft.com/office/drawing/2014/main" id="{4D08E5BC-1A3A-86E6-EDBA-5432EB72AE1B}"/>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6" name="Triangle 955">
              <a:extLst>
                <a:ext uri="{FF2B5EF4-FFF2-40B4-BE49-F238E27FC236}">
                  <a16:creationId xmlns:a16="http://schemas.microsoft.com/office/drawing/2014/main" id="{AA4F3DA9-AE96-31E8-34D0-31D2F5D9004D}"/>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7" name="Triangle 956">
              <a:extLst>
                <a:ext uri="{FF2B5EF4-FFF2-40B4-BE49-F238E27FC236}">
                  <a16:creationId xmlns:a16="http://schemas.microsoft.com/office/drawing/2014/main" id="{76C61252-09C8-3309-4585-2A7C8048B24F}"/>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8" name="Triangle 957">
              <a:extLst>
                <a:ext uri="{FF2B5EF4-FFF2-40B4-BE49-F238E27FC236}">
                  <a16:creationId xmlns:a16="http://schemas.microsoft.com/office/drawing/2014/main" id="{DCB09502-4566-0462-5A12-C8F326C81F20}"/>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9" name="Triangle 958">
              <a:extLst>
                <a:ext uri="{FF2B5EF4-FFF2-40B4-BE49-F238E27FC236}">
                  <a16:creationId xmlns:a16="http://schemas.microsoft.com/office/drawing/2014/main" id="{D0D23B5B-B37F-3F18-5A3C-01B6BAF61E92}"/>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0" name="Triangle 959">
              <a:extLst>
                <a:ext uri="{FF2B5EF4-FFF2-40B4-BE49-F238E27FC236}">
                  <a16:creationId xmlns:a16="http://schemas.microsoft.com/office/drawing/2014/main" id="{4AC4D887-1CE1-8564-EC92-6865942B2D08}"/>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1" name="Triangle 960">
              <a:extLst>
                <a:ext uri="{FF2B5EF4-FFF2-40B4-BE49-F238E27FC236}">
                  <a16:creationId xmlns:a16="http://schemas.microsoft.com/office/drawing/2014/main" id="{2976BF3C-E4D1-9266-8AE8-C3CAFF5BA116}"/>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2" name="Triangle 961">
              <a:extLst>
                <a:ext uri="{FF2B5EF4-FFF2-40B4-BE49-F238E27FC236}">
                  <a16:creationId xmlns:a16="http://schemas.microsoft.com/office/drawing/2014/main" id="{8F1DE20F-B191-6B08-3F82-36967536B24C}"/>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3" name="Triangle 962">
              <a:extLst>
                <a:ext uri="{FF2B5EF4-FFF2-40B4-BE49-F238E27FC236}">
                  <a16:creationId xmlns:a16="http://schemas.microsoft.com/office/drawing/2014/main" id="{C4D06E45-ECFD-C35C-A529-C54B3A21FDDC}"/>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4" name="Triangle 963">
              <a:extLst>
                <a:ext uri="{FF2B5EF4-FFF2-40B4-BE49-F238E27FC236}">
                  <a16:creationId xmlns:a16="http://schemas.microsoft.com/office/drawing/2014/main" id="{D260B90B-1B51-EACE-8C3D-4A91D092DAE6}"/>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5" name="Triangle 964">
              <a:extLst>
                <a:ext uri="{FF2B5EF4-FFF2-40B4-BE49-F238E27FC236}">
                  <a16:creationId xmlns:a16="http://schemas.microsoft.com/office/drawing/2014/main" id="{9CD5D014-AB55-F43A-98E6-5B804717CB41}"/>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riangle 965">
              <a:extLst>
                <a:ext uri="{FF2B5EF4-FFF2-40B4-BE49-F238E27FC236}">
                  <a16:creationId xmlns:a16="http://schemas.microsoft.com/office/drawing/2014/main" id="{80E5F3CA-72DB-5502-9A57-9EA38665192F}"/>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7" name="Triangle 966">
              <a:extLst>
                <a:ext uri="{FF2B5EF4-FFF2-40B4-BE49-F238E27FC236}">
                  <a16:creationId xmlns:a16="http://schemas.microsoft.com/office/drawing/2014/main" id="{6B51508E-D4E0-2426-A0A0-0C95A145122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8" name="Triangle 967">
              <a:extLst>
                <a:ext uri="{FF2B5EF4-FFF2-40B4-BE49-F238E27FC236}">
                  <a16:creationId xmlns:a16="http://schemas.microsoft.com/office/drawing/2014/main" id="{B4D98FB5-6265-03EF-D749-28C5046AC862}"/>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9" name="Triangle 968">
              <a:extLst>
                <a:ext uri="{FF2B5EF4-FFF2-40B4-BE49-F238E27FC236}">
                  <a16:creationId xmlns:a16="http://schemas.microsoft.com/office/drawing/2014/main" id="{E08B8294-C322-FEF3-013B-011D53857E7A}"/>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0" name="Triangle 969">
              <a:extLst>
                <a:ext uri="{FF2B5EF4-FFF2-40B4-BE49-F238E27FC236}">
                  <a16:creationId xmlns:a16="http://schemas.microsoft.com/office/drawing/2014/main" id="{268300B2-4957-2152-5B13-B989EF5F5E71}"/>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1" name="Triangle 970">
              <a:extLst>
                <a:ext uri="{FF2B5EF4-FFF2-40B4-BE49-F238E27FC236}">
                  <a16:creationId xmlns:a16="http://schemas.microsoft.com/office/drawing/2014/main" id="{22E70391-378B-1158-A874-9CFF1219D0F3}"/>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2" name="Triangle 971">
              <a:extLst>
                <a:ext uri="{FF2B5EF4-FFF2-40B4-BE49-F238E27FC236}">
                  <a16:creationId xmlns:a16="http://schemas.microsoft.com/office/drawing/2014/main" id="{478E50A7-6D11-0EFF-DE57-D85F14584F23}"/>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3" name="Triangle 972">
              <a:extLst>
                <a:ext uri="{FF2B5EF4-FFF2-40B4-BE49-F238E27FC236}">
                  <a16:creationId xmlns:a16="http://schemas.microsoft.com/office/drawing/2014/main" id="{E2B55C8E-4C22-A447-53C9-8A59E4354E22}"/>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riangle 973">
              <a:extLst>
                <a:ext uri="{FF2B5EF4-FFF2-40B4-BE49-F238E27FC236}">
                  <a16:creationId xmlns:a16="http://schemas.microsoft.com/office/drawing/2014/main" id="{2E6D54E4-C1F2-1D65-2026-7EC3C2B22DC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riangle 974">
              <a:extLst>
                <a:ext uri="{FF2B5EF4-FFF2-40B4-BE49-F238E27FC236}">
                  <a16:creationId xmlns:a16="http://schemas.microsoft.com/office/drawing/2014/main" id="{27137E16-1C6F-D743-8724-083972063CF5}"/>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6" name="Triangle 975">
              <a:extLst>
                <a:ext uri="{FF2B5EF4-FFF2-40B4-BE49-F238E27FC236}">
                  <a16:creationId xmlns:a16="http://schemas.microsoft.com/office/drawing/2014/main" id="{C778257A-12B2-F762-45E9-F08400EC2B3C}"/>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7" name="Triangle 976">
              <a:extLst>
                <a:ext uri="{FF2B5EF4-FFF2-40B4-BE49-F238E27FC236}">
                  <a16:creationId xmlns:a16="http://schemas.microsoft.com/office/drawing/2014/main" id="{6B4796D2-6167-3C6B-BD35-0D3DE48A60BB}"/>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8" name="Triangle 977">
              <a:extLst>
                <a:ext uri="{FF2B5EF4-FFF2-40B4-BE49-F238E27FC236}">
                  <a16:creationId xmlns:a16="http://schemas.microsoft.com/office/drawing/2014/main" id="{180F5BDB-8ED0-52CF-5784-F703DC976EAE}"/>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9" name="Triangle 978">
              <a:extLst>
                <a:ext uri="{FF2B5EF4-FFF2-40B4-BE49-F238E27FC236}">
                  <a16:creationId xmlns:a16="http://schemas.microsoft.com/office/drawing/2014/main" id="{01AABAAC-4E10-23A1-DC72-218B5D0C10C2}"/>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0" name="Triangle 979">
              <a:extLst>
                <a:ext uri="{FF2B5EF4-FFF2-40B4-BE49-F238E27FC236}">
                  <a16:creationId xmlns:a16="http://schemas.microsoft.com/office/drawing/2014/main" id="{E0FA99DD-4567-E129-D1C1-7DC83E317459}"/>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riangle 980">
              <a:extLst>
                <a:ext uri="{FF2B5EF4-FFF2-40B4-BE49-F238E27FC236}">
                  <a16:creationId xmlns:a16="http://schemas.microsoft.com/office/drawing/2014/main" id="{D89F562A-EE4D-5F18-2D44-D87960608745}"/>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2" name="Triangle 981">
              <a:extLst>
                <a:ext uri="{FF2B5EF4-FFF2-40B4-BE49-F238E27FC236}">
                  <a16:creationId xmlns:a16="http://schemas.microsoft.com/office/drawing/2014/main" id="{EA6CFF03-7B4A-A36A-7A03-F5DFCCF67E0F}"/>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3" name="Triangle 982">
              <a:extLst>
                <a:ext uri="{FF2B5EF4-FFF2-40B4-BE49-F238E27FC236}">
                  <a16:creationId xmlns:a16="http://schemas.microsoft.com/office/drawing/2014/main" id="{ED0E8389-77DB-93E6-DD15-863C86D838C2}"/>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4" name="Triangle 983">
              <a:extLst>
                <a:ext uri="{FF2B5EF4-FFF2-40B4-BE49-F238E27FC236}">
                  <a16:creationId xmlns:a16="http://schemas.microsoft.com/office/drawing/2014/main" id="{CCE9E0AE-7E68-FA3A-B136-FA9CA7326059}"/>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5" name="Triangle 984">
              <a:extLst>
                <a:ext uri="{FF2B5EF4-FFF2-40B4-BE49-F238E27FC236}">
                  <a16:creationId xmlns:a16="http://schemas.microsoft.com/office/drawing/2014/main" id="{3B71AA18-7E7D-9918-93F4-9DFB7C601B61}"/>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6" name="Triangle 985">
              <a:extLst>
                <a:ext uri="{FF2B5EF4-FFF2-40B4-BE49-F238E27FC236}">
                  <a16:creationId xmlns:a16="http://schemas.microsoft.com/office/drawing/2014/main" id="{1F901569-0F01-CC2C-1296-0AF0704C0052}"/>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7" name="Triangle 986">
              <a:extLst>
                <a:ext uri="{FF2B5EF4-FFF2-40B4-BE49-F238E27FC236}">
                  <a16:creationId xmlns:a16="http://schemas.microsoft.com/office/drawing/2014/main" id="{07D9FDA8-38CD-F27A-6058-A321ECC1350F}"/>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8" name="Triangle 987">
              <a:extLst>
                <a:ext uri="{FF2B5EF4-FFF2-40B4-BE49-F238E27FC236}">
                  <a16:creationId xmlns:a16="http://schemas.microsoft.com/office/drawing/2014/main" id="{9F75F8DE-F898-572A-CED5-C8F11639B756}"/>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9" name="Triangle 988">
              <a:extLst>
                <a:ext uri="{FF2B5EF4-FFF2-40B4-BE49-F238E27FC236}">
                  <a16:creationId xmlns:a16="http://schemas.microsoft.com/office/drawing/2014/main" id="{F6975D1F-57A8-19D5-6B09-63DE3C4508C7}"/>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0" name="Triangle 989">
              <a:extLst>
                <a:ext uri="{FF2B5EF4-FFF2-40B4-BE49-F238E27FC236}">
                  <a16:creationId xmlns:a16="http://schemas.microsoft.com/office/drawing/2014/main" id="{948148BC-D7F2-87D9-962C-82EF63FEFA69}"/>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riangle 990">
              <a:extLst>
                <a:ext uri="{FF2B5EF4-FFF2-40B4-BE49-F238E27FC236}">
                  <a16:creationId xmlns:a16="http://schemas.microsoft.com/office/drawing/2014/main" id="{AC4CACBA-B02A-4BF7-4834-49E482B20D72}"/>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2" name="Triangle 991">
              <a:extLst>
                <a:ext uri="{FF2B5EF4-FFF2-40B4-BE49-F238E27FC236}">
                  <a16:creationId xmlns:a16="http://schemas.microsoft.com/office/drawing/2014/main" id="{90D0F263-1029-15EA-1EBC-6C9836E0B2E5}"/>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 name="Triangle 992">
              <a:extLst>
                <a:ext uri="{FF2B5EF4-FFF2-40B4-BE49-F238E27FC236}">
                  <a16:creationId xmlns:a16="http://schemas.microsoft.com/office/drawing/2014/main" id="{9A1A0DB5-F53E-FBF5-BCC5-31DA497C2206}"/>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4" name="Triangle 993">
              <a:extLst>
                <a:ext uri="{FF2B5EF4-FFF2-40B4-BE49-F238E27FC236}">
                  <a16:creationId xmlns:a16="http://schemas.microsoft.com/office/drawing/2014/main" id="{07BFB43E-FE0A-C753-E198-7C764500C2DB}"/>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5" name="Triangle 994">
              <a:extLst>
                <a:ext uri="{FF2B5EF4-FFF2-40B4-BE49-F238E27FC236}">
                  <a16:creationId xmlns:a16="http://schemas.microsoft.com/office/drawing/2014/main" id="{8299A8B4-72D1-B314-D712-911591FE1296}"/>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riangle 995">
              <a:extLst>
                <a:ext uri="{FF2B5EF4-FFF2-40B4-BE49-F238E27FC236}">
                  <a16:creationId xmlns:a16="http://schemas.microsoft.com/office/drawing/2014/main" id="{0313DC77-E449-EBAC-99B8-31ED48C3BF2F}"/>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7" name="Triangle 996">
              <a:extLst>
                <a:ext uri="{FF2B5EF4-FFF2-40B4-BE49-F238E27FC236}">
                  <a16:creationId xmlns:a16="http://schemas.microsoft.com/office/drawing/2014/main" id="{B0C27890-3B25-DD91-07E5-9B50F77F17B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8" name="Triangle 997">
              <a:extLst>
                <a:ext uri="{FF2B5EF4-FFF2-40B4-BE49-F238E27FC236}">
                  <a16:creationId xmlns:a16="http://schemas.microsoft.com/office/drawing/2014/main" id="{EC7648C7-32E9-76A9-F7D0-F7D11EEC5B98}"/>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9" name="Triangle 998">
              <a:extLst>
                <a:ext uri="{FF2B5EF4-FFF2-40B4-BE49-F238E27FC236}">
                  <a16:creationId xmlns:a16="http://schemas.microsoft.com/office/drawing/2014/main" id="{8E6B6312-E62C-196B-0F2C-8D7F3393EFA8}"/>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riangle 999">
              <a:extLst>
                <a:ext uri="{FF2B5EF4-FFF2-40B4-BE49-F238E27FC236}">
                  <a16:creationId xmlns:a16="http://schemas.microsoft.com/office/drawing/2014/main" id="{7D2E5903-C558-3D5A-83D7-8FEBAFC4ABE8}"/>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1" name="Triangle 1000">
              <a:extLst>
                <a:ext uri="{FF2B5EF4-FFF2-40B4-BE49-F238E27FC236}">
                  <a16:creationId xmlns:a16="http://schemas.microsoft.com/office/drawing/2014/main" id="{58478F2A-218D-ECBC-3919-15F67EEBB16D}"/>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2" name="Triangle 1001">
              <a:extLst>
                <a:ext uri="{FF2B5EF4-FFF2-40B4-BE49-F238E27FC236}">
                  <a16:creationId xmlns:a16="http://schemas.microsoft.com/office/drawing/2014/main" id="{1DC78A9E-4B3F-1924-2659-00BD597B3667}"/>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3" name="Triangle 1002">
              <a:extLst>
                <a:ext uri="{FF2B5EF4-FFF2-40B4-BE49-F238E27FC236}">
                  <a16:creationId xmlns:a16="http://schemas.microsoft.com/office/drawing/2014/main" id="{76290D84-6858-F2A7-3A06-3DE7BF2B7D7D}"/>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4" name="Triangle 1003">
              <a:extLst>
                <a:ext uri="{FF2B5EF4-FFF2-40B4-BE49-F238E27FC236}">
                  <a16:creationId xmlns:a16="http://schemas.microsoft.com/office/drawing/2014/main" id="{81CF1975-DCDF-A467-81D3-6BFF4A78890C}"/>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5" name="Triangle 1004">
              <a:extLst>
                <a:ext uri="{FF2B5EF4-FFF2-40B4-BE49-F238E27FC236}">
                  <a16:creationId xmlns:a16="http://schemas.microsoft.com/office/drawing/2014/main" id="{D017F466-5EB8-2DB1-29FC-F1FEBE38834C}"/>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6" name="Triangle 1005">
              <a:extLst>
                <a:ext uri="{FF2B5EF4-FFF2-40B4-BE49-F238E27FC236}">
                  <a16:creationId xmlns:a16="http://schemas.microsoft.com/office/drawing/2014/main" id="{95D389BA-7295-A015-B561-98245B52D967}"/>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7" name="Triangle 1006">
              <a:extLst>
                <a:ext uri="{FF2B5EF4-FFF2-40B4-BE49-F238E27FC236}">
                  <a16:creationId xmlns:a16="http://schemas.microsoft.com/office/drawing/2014/main" id="{E545DEE9-1938-FBD9-6AE4-80283E44AAB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8" name="Triangle 1007">
              <a:extLst>
                <a:ext uri="{FF2B5EF4-FFF2-40B4-BE49-F238E27FC236}">
                  <a16:creationId xmlns:a16="http://schemas.microsoft.com/office/drawing/2014/main" id="{B56B5467-E1D2-BD52-B08D-A93BED851030}"/>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9" name="Triangle 1008">
              <a:extLst>
                <a:ext uri="{FF2B5EF4-FFF2-40B4-BE49-F238E27FC236}">
                  <a16:creationId xmlns:a16="http://schemas.microsoft.com/office/drawing/2014/main" id="{DB7FF743-5EDF-63B9-4C62-C8157FD67346}"/>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0" name="Triangle 1009">
              <a:extLst>
                <a:ext uri="{FF2B5EF4-FFF2-40B4-BE49-F238E27FC236}">
                  <a16:creationId xmlns:a16="http://schemas.microsoft.com/office/drawing/2014/main" id="{90475F18-96F1-7B0A-4D22-C2EF28B557DC}"/>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1" name="Triangle 1010">
              <a:extLst>
                <a:ext uri="{FF2B5EF4-FFF2-40B4-BE49-F238E27FC236}">
                  <a16:creationId xmlns:a16="http://schemas.microsoft.com/office/drawing/2014/main" id="{304BB1F0-F6BC-1A32-D18A-52E0E45DC77F}"/>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2" name="Triangle 1011">
              <a:extLst>
                <a:ext uri="{FF2B5EF4-FFF2-40B4-BE49-F238E27FC236}">
                  <a16:creationId xmlns:a16="http://schemas.microsoft.com/office/drawing/2014/main" id="{CDFF2D93-04C4-E742-39E5-EA7DCA9D397C}"/>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3" name="Triangle 1012">
              <a:extLst>
                <a:ext uri="{FF2B5EF4-FFF2-40B4-BE49-F238E27FC236}">
                  <a16:creationId xmlns:a16="http://schemas.microsoft.com/office/drawing/2014/main" id="{1C9D3420-0413-EF8F-8E5B-DBC13E9E2D59}"/>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4" name="Triangle 1013">
              <a:extLst>
                <a:ext uri="{FF2B5EF4-FFF2-40B4-BE49-F238E27FC236}">
                  <a16:creationId xmlns:a16="http://schemas.microsoft.com/office/drawing/2014/main" id="{18920999-4AD5-B077-0CF3-185727917D73}"/>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5" name="Triangle 1014">
              <a:extLst>
                <a:ext uri="{FF2B5EF4-FFF2-40B4-BE49-F238E27FC236}">
                  <a16:creationId xmlns:a16="http://schemas.microsoft.com/office/drawing/2014/main" id="{CCA8DD55-F044-2A0D-E6FD-A97754CFD6EC}"/>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6" name="Triangle 1015">
              <a:extLst>
                <a:ext uri="{FF2B5EF4-FFF2-40B4-BE49-F238E27FC236}">
                  <a16:creationId xmlns:a16="http://schemas.microsoft.com/office/drawing/2014/main" id="{BA44471E-5581-C39A-9899-69D508EFC7BF}"/>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7" name="Triangle 1016">
              <a:extLst>
                <a:ext uri="{FF2B5EF4-FFF2-40B4-BE49-F238E27FC236}">
                  <a16:creationId xmlns:a16="http://schemas.microsoft.com/office/drawing/2014/main" id="{37429C79-EF7C-8EBB-8FA7-0AE23E5808CC}"/>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riangle 1017">
              <a:extLst>
                <a:ext uri="{FF2B5EF4-FFF2-40B4-BE49-F238E27FC236}">
                  <a16:creationId xmlns:a16="http://schemas.microsoft.com/office/drawing/2014/main" id="{F686A51A-8CFE-F2EC-59B7-C3BF4DA0DACE}"/>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9" name="Triangle 1018">
              <a:extLst>
                <a:ext uri="{FF2B5EF4-FFF2-40B4-BE49-F238E27FC236}">
                  <a16:creationId xmlns:a16="http://schemas.microsoft.com/office/drawing/2014/main" id="{0B3A361A-D7CC-6828-C6AA-98CAA1BCFBC2}"/>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0" name="Triangle 1019">
              <a:extLst>
                <a:ext uri="{FF2B5EF4-FFF2-40B4-BE49-F238E27FC236}">
                  <a16:creationId xmlns:a16="http://schemas.microsoft.com/office/drawing/2014/main" id="{6E0A55B6-2D9D-CE00-331F-39C3E209A397}"/>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1" name="Triangle 1020">
              <a:extLst>
                <a:ext uri="{FF2B5EF4-FFF2-40B4-BE49-F238E27FC236}">
                  <a16:creationId xmlns:a16="http://schemas.microsoft.com/office/drawing/2014/main" id="{2C238F0F-08D8-22D0-5667-3934FA186C8A}"/>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2" name="Triangle 1021">
              <a:extLst>
                <a:ext uri="{FF2B5EF4-FFF2-40B4-BE49-F238E27FC236}">
                  <a16:creationId xmlns:a16="http://schemas.microsoft.com/office/drawing/2014/main" id="{A76ECE02-2324-F783-5099-03E276D05AFE}"/>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3" name="Triangle 1022">
              <a:extLst>
                <a:ext uri="{FF2B5EF4-FFF2-40B4-BE49-F238E27FC236}">
                  <a16:creationId xmlns:a16="http://schemas.microsoft.com/office/drawing/2014/main" id="{EA18C4A2-94EC-10D9-5C34-32F3A541C9CD}"/>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riangle 1023">
              <a:extLst>
                <a:ext uri="{FF2B5EF4-FFF2-40B4-BE49-F238E27FC236}">
                  <a16:creationId xmlns:a16="http://schemas.microsoft.com/office/drawing/2014/main" id="{8EAE943E-0814-7C7B-0255-A905518416B5}"/>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riangle 1024">
              <a:extLst>
                <a:ext uri="{FF2B5EF4-FFF2-40B4-BE49-F238E27FC236}">
                  <a16:creationId xmlns:a16="http://schemas.microsoft.com/office/drawing/2014/main" id="{FF7B14B0-44A5-51A5-CC3F-D7A368F580F7}"/>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riangle 1025">
              <a:extLst>
                <a:ext uri="{FF2B5EF4-FFF2-40B4-BE49-F238E27FC236}">
                  <a16:creationId xmlns:a16="http://schemas.microsoft.com/office/drawing/2014/main" id="{22F568DA-6A98-D004-A120-7C9F3BB5BC14}"/>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7" name="Triangle 1026">
              <a:extLst>
                <a:ext uri="{FF2B5EF4-FFF2-40B4-BE49-F238E27FC236}">
                  <a16:creationId xmlns:a16="http://schemas.microsoft.com/office/drawing/2014/main" id="{C1A6FB18-151F-0557-690C-1E273D6C22E8}"/>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8" name="Triangle 1027">
              <a:extLst>
                <a:ext uri="{FF2B5EF4-FFF2-40B4-BE49-F238E27FC236}">
                  <a16:creationId xmlns:a16="http://schemas.microsoft.com/office/drawing/2014/main" id="{AFF068FB-CAF6-EA03-81FE-CFCB93E1D098}"/>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riangle 1028">
              <a:extLst>
                <a:ext uri="{FF2B5EF4-FFF2-40B4-BE49-F238E27FC236}">
                  <a16:creationId xmlns:a16="http://schemas.microsoft.com/office/drawing/2014/main" id="{D0382C62-913C-C45B-5608-B2361F793FC2}"/>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0" name="Triangle 1029">
              <a:extLst>
                <a:ext uri="{FF2B5EF4-FFF2-40B4-BE49-F238E27FC236}">
                  <a16:creationId xmlns:a16="http://schemas.microsoft.com/office/drawing/2014/main" id="{16A046BB-9E34-896B-67FC-A3E10EF78FC2}"/>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riangle 1030">
              <a:extLst>
                <a:ext uri="{FF2B5EF4-FFF2-40B4-BE49-F238E27FC236}">
                  <a16:creationId xmlns:a16="http://schemas.microsoft.com/office/drawing/2014/main" id="{65139F1A-B6E0-F607-45CA-D3F118894265}"/>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riangle 1031">
              <a:extLst>
                <a:ext uri="{FF2B5EF4-FFF2-40B4-BE49-F238E27FC236}">
                  <a16:creationId xmlns:a16="http://schemas.microsoft.com/office/drawing/2014/main" id="{88B0A98F-F049-0EAE-E2E4-8BB9D727BBB8}"/>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Triangle 1032">
              <a:extLst>
                <a:ext uri="{FF2B5EF4-FFF2-40B4-BE49-F238E27FC236}">
                  <a16:creationId xmlns:a16="http://schemas.microsoft.com/office/drawing/2014/main" id="{6048C91A-2B8E-5B9E-C006-2A230FBAED86}"/>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4" name="Triangle 1033">
              <a:extLst>
                <a:ext uri="{FF2B5EF4-FFF2-40B4-BE49-F238E27FC236}">
                  <a16:creationId xmlns:a16="http://schemas.microsoft.com/office/drawing/2014/main" id="{4133BB40-A27B-BD45-EEBB-972379983370}"/>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Triangle 1034">
              <a:extLst>
                <a:ext uri="{FF2B5EF4-FFF2-40B4-BE49-F238E27FC236}">
                  <a16:creationId xmlns:a16="http://schemas.microsoft.com/office/drawing/2014/main" id="{12365181-A6E3-B321-51FE-289274D4E9B2}"/>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6" name="Triangle 1035">
              <a:extLst>
                <a:ext uri="{FF2B5EF4-FFF2-40B4-BE49-F238E27FC236}">
                  <a16:creationId xmlns:a16="http://schemas.microsoft.com/office/drawing/2014/main" id="{DE061B5F-13AF-35EC-FB45-52207E39FEC9}"/>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Triangle 1036">
              <a:extLst>
                <a:ext uri="{FF2B5EF4-FFF2-40B4-BE49-F238E27FC236}">
                  <a16:creationId xmlns:a16="http://schemas.microsoft.com/office/drawing/2014/main" id="{C1EB7A70-0F74-ED4A-9FAC-CEF07621E365}"/>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riangle 1037">
              <a:extLst>
                <a:ext uri="{FF2B5EF4-FFF2-40B4-BE49-F238E27FC236}">
                  <a16:creationId xmlns:a16="http://schemas.microsoft.com/office/drawing/2014/main" id="{6DF3C752-08F3-8F61-5040-073BB078E3AA}"/>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Triangle 1038">
              <a:extLst>
                <a:ext uri="{FF2B5EF4-FFF2-40B4-BE49-F238E27FC236}">
                  <a16:creationId xmlns:a16="http://schemas.microsoft.com/office/drawing/2014/main" id="{46695A8E-92A1-D7F7-9ADF-276C7A5FCB45}"/>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Triangle 1039">
              <a:extLst>
                <a:ext uri="{FF2B5EF4-FFF2-40B4-BE49-F238E27FC236}">
                  <a16:creationId xmlns:a16="http://schemas.microsoft.com/office/drawing/2014/main" id="{BF02E08E-2CE3-0440-FE95-3EFE6D738742}"/>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Triangle 1040">
              <a:extLst>
                <a:ext uri="{FF2B5EF4-FFF2-40B4-BE49-F238E27FC236}">
                  <a16:creationId xmlns:a16="http://schemas.microsoft.com/office/drawing/2014/main" id="{44687B93-1519-D26D-5C23-1D989557B98B}"/>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Triangle 1041">
              <a:extLst>
                <a:ext uri="{FF2B5EF4-FFF2-40B4-BE49-F238E27FC236}">
                  <a16:creationId xmlns:a16="http://schemas.microsoft.com/office/drawing/2014/main" id="{44B1E8B6-DDD4-2F16-019B-0E8B7DFB78A9}"/>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3" name="Triangle 1042">
              <a:extLst>
                <a:ext uri="{FF2B5EF4-FFF2-40B4-BE49-F238E27FC236}">
                  <a16:creationId xmlns:a16="http://schemas.microsoft.com/office/drawing/2014/main" id="{198881B5-99B2-D921-0FF7-179A3C5D770E}"/>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Triangle 1043">
              <a:extLst>
                <a:ext uri="{FF2B5EF4-FFF2-40B4-BE49-F238E27FC236}">
                  <a16:creationId xmlns:a16="http://schemas.microsoft.com/office/drawing/2014/main" id="{FBA5D921-0825-9C94-0B9D-C18BE99B1964}"/>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Triangle 1044">
              <a:extLst>
                <a:ext uri="{FF2B5EF4-FFF2-40B4-BE49-F238E27FC236}">
                  <a16:creationId xmlns:a16="http://schemas.microsoft.com/office/drawing/2014/main" id="{40F05873-BC73-4040-5136-5F7615CF8EFE}"/>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6" name="Triangle 1045">
              <a:extLst>
                <a:ext uri="{FF2B5EF4-FFF2-40B4-BE49-F238E27FC236}">
                  <a16:creationId xmlns:a16="http://schemas.microsoft.com/office/drawing/2014/main" id="{17F83A22-0383-C4F6-6FA0-F10E3983785A}"/>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64A5BCFF-FBED-7BAC-DA51-C2EAE9BEE702}"/>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88" name="Straight Connector 1087">
              <a:extLst>
                <a:ext uri="{FF2B5EF4-FFF2-40B4-BE49-F238E27FC236}">
                  <a16:creationId xmlns:a16="http://schemas.microsoft.com/office/drawing/2014/main" id="{9772E828-D220-F258-962D-6F1F68696715}"/>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1FAE932A-48DD-8BEE-C861-E1F67E270CBA}"/>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A5BAF175-169F-9628-6415-33F5AA3A1DCF}"/>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2" name="Rectangle 1091">
              <a:extLst>
                <a:ext uri="{FF2B5EF4-FFF2-40B4-BE49-F238E27FC236}">
                  <a16:creationId xmlns:a16="http://schemas.microsoft.com/office/drawing/2014/main" id="{F96976F0-8B9E-D8E6-4349-AB6847DCE277}"/>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3" name="Rectangle 1092">
              <a:extLst>
                <a:ext uri="{FF2B5EF4-FFF2-40B4-BE49-F238E27FC236}">
                  <a16:creationId xmlns:a16="http://schemas.microsoft.com/office/drawing/2014/main" id="{3723BB30-DD84-31B8-17E4-3060555C2802}"/>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4" name="Oval 1093">
              <a:extLst>
                <a:ext uri="{FF2B5EF4-FFF2-40B4-BE49-F238E27FC236}">
                  <a16:creationId xmlns:a16="http://schemas.microsoft.com/office/drawing/2014/main" id="{DE492F19-B66B-827A-0562-BA36DE447E0E}"/>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5" name="Straight Connector 1094">
              <a:extLst>
                <a:ext uri="{FF2B5EF4-FFF2-40B4-BE49-F238E27FC236}">
                  <a16:creationId xmlns:a16="http://schemas.microsoft.com/office/drawing/2014/main" id="{58733E70-16E0-1131-E803-DCAEEC0EF1EA}"/>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AE62E88B-2A04-E420-972B-51E225B91F43}"/>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3ACFA2F5-9F73-4BCD-EBF1-A8AFF6167EFC}"/>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FDEA6D97-639C-1696-0981-2F5B66574A7C}"/>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64205151-8BC4-6A99-408A-8D990FC4A255}"/>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70EFF21D-1B96-5AFA-CC1C-A245470BFEEB}"/>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1" name="Rectangle 1100">
              <a:extLst>
                <a:ext uri="{FF2B5EF4-FFF2-40B4-BE49-F238E27FC236}">
                  <a16:creationId xmlns:a16="http://schemas.microsoft.com/office/drawing/2014/main" id="{09EED269-2776-E38E-A8BC-993C5833BC7B}"/>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2" name="Rectangle 1101">
              <a:extLst>
                <a:ext uri="{FF2B5EF4-FFF2-40B4-BE49-F238E27FC236}">
                  <a16:creationId xmlns:a16="http://schemas.microsoft.com/office/drawing/2014/main" id="{37F4AFCB-EAFD-FDED-6D94-FE6241407158}"/>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3" name="Oval 1102">
              <a:extLst>
                <a:ext uri="{FF2B5EF4-FFF2-40B4-BE49-F238E27FC236}">
                  <a16:creationId xmlns:a16="http://schemas.microsoft.com/office/drawing/2014/main" id="{97899E00-7214-FBD3-AB8A-13BE384980AB}"/>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04" name="Straight Connector 1103">
              <a:extLst>
                <a:ext uri="{FF2B5EF4-FFF2-40B4-BE49-F238E27FC236}">
                  <a16:creationId xmlns:a16="http://schemas.microsoft.com/office/drawing/2014/main" id="{86E7AD29-B9A8-ACCA-B8B0-5A99711EA5EA}"/>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5DB8AD96-8C1F-9781-1FBE-CAFC811D8845}"/>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E11485AA-B5DB-A3FE-2158-5B00FD5D8DAF}"/>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51B2EC1A-13F8-7212-847C-815B64E4F239}"/>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5C888A21-0687-E11C-17D7-FA3C27B01E73}"/>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AFA1BB8-3410-F51A-8E93-4FFB227E29D9}"/>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6D797F2A-B881-0946-03E0-6A057FA8E086}"/>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D0BE7672-C4E0-7723-8D41-9669158CC4F7}"/>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2" name="Rectangle 1111">
              <a:extLst>
                <a:ext uri="{FF2B5EF4-FFF2-40B4-BE49-F238E27FC236}">
                  <a16:creationId xmlns:a16="http://schemas.microsoft.com/office/drawing/2014/main" id="{F03D165B-5976-50A2-5C38-EF9F561B4A42}"/>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3" name="Rectangle 1112">
              <a:extLst>
                <a:ext uri="{FF2B5EF4-FFF2-40B4-BE49-F238E27FC236}">
                  <a16:creationId xmlns:a16="http://schemas.microsoft.com/office/drawing/2014/main" id="{A86C8098-9458-AB0C-CECD-8825FC97B006}"/>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4" name="Oval 1113">
              <a:extLst>
                <a:ext uri="{FF2B5EF4-FFF2-40B4-BE49-F238E27FC236}">
                  <a16:creationId xmlns:a16="http://schemas.microsoft.com/office/drawing/2014/main" id="{2F3051F4-4F64-B8FB-B2D3-F43A20508758}"/>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15" name="Straight Connector 1114">
              <a:extLst>
                <a:ext uri="{FF2B5EF4-FFF2-40B4-BE49-F238E27FC236}">
                  <a16:creationId xmlns:a16="http://schemas.microsoft.com/office/drawing/2014/main" id="{89BCCAE8-2839-5112-02BA-C2FF255EA645}"/>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BD684F3A-E588-278E-716F-906E2E825417}"/>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7AA2FD31-C40A-521B-B468-6CB09F7CEE50}"/>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F5AEAD2A-D028-A859-B2BA-1522B66542F9}"/>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CAFFB0A3-E187-88B9-DC40-D70FB14343A8}"/>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4BE34947-698A-D202-5D7D-6D99FEB47245}"/>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1" name="Rectangle 1120">
              <a:extLst>
                <a:ext uri="{FF2B5EF4-FFF2-40B4-BE49-F238E27FC236}">
                  <a16:creationId xmlns:a16="http://schemas.microsoft.com/office/drawing/2014/main" id="{9659A350-CF50-FE9B-7AD4-93AF7EFB2CC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2" name="Rectangle 1121">
              <a:extLst>
                <a:ext uri="{FF2B5EF4-FFF2-40B4-BE49-F238E27FC236}">
                  <a16:creationId xmlns:a16="http://schemas.microsoft.com/office/drawing/2014/main" id="{B9684F5D-34CA-C4BB-D781-E66902111F1B}"/>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3" name="Oval 1122">
              <a:extLst>
                <a:ext uri="{FF2B5EF4-FFF2-40B4-BE49-F238E27FC236}">
                  <a16:creationId xmlns:a16="http://schemas.microsoft.com/office/drawing/2014/main" id="{B9659336-730C-9F6C-0FE9-CE260B38734D}"/>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4" name="Straight Connector 1123">
              <a:extLst>
                <a:ext uri="{FF2B5EF4-FFF2-40B4-BE49-F238E27FC236}">
                  <a16:creationId xmlns:a16="http://schemas.microsoft.com/office/drawing/2014/main" id="{1CF92E3F-FDCE-C365-0F9E-D51079AC76D8}"/>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F8F83BF0-9C9D-9A56-69B8-161D035050B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A3474DDC-6EAD-0CEA-7BA9-EB8AFEE55C50}"/>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03E8CDF9-26DD-9839-1A96-72C92CBFDBAD}"/>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57DF3E86-8C60-6986-E1B7-E7B75F57D1D1}"/>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F84180BF-DC98-7EA2-2A9A-B7B335A3B588}"/>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F0A355D5-1147-8431-A19D-628DCC687761}"/>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ADA59ACF-4B5A-9ABE-BF17-108782B2BC19}"/>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4" name="Rectangle 1133">
              <a:extLst>
                <a:ext uri="{FF2B5EF4-FFF2-40B4-BE49-F238E27FC236}">
                  <a16:creationId xmlns:a16="http://schemas.microsoft.com/office/drawing/2014/main" id="{F763CA26-492E-BC6F-EF80-ACD40B3FF2BE}"/>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5" name="Rectangle 1134">
              <a:extLst>
                <a:ext uri="{FF2B5EF4-FFF2-40B4-BE49-F238E27FC236}">
                  <a16:creationId xmlns:a16="http://schemas.microsoft.com/office/drawing/2014/main" id="{8881F9BE-FC3A-47DB-69C5-4198D4971C77}"/>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6" name="Oval 1135">
              <a:extLst>
                <a:ext uri="{FF2B5EF4-FFF2-40B4-BE49-F238E27FC236}">
                  <a16:creationId xmlns:a16="http://schemas.microsoft.com/office/drawing/2014/main" id="{1E788B50-1B5F-40A7-4053-BD2C98D9DB76}"/>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37" name="Straight Connector 1136">
              <a:extLst>
                <a:ext uri="{FF2B5EF4-FFF2-40B4-BE49-F238E27FC236}">
                  <a16:creationId xmlns:a16="http://schemas.microsoft.com/office/drawing/2014/main" id="{B4547D55-1C10-233C-7892-47C99666895F}"/>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6C4FEFD3-AD03-87C1-328B-A9C775BD40A4}"/>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44C47F94-95A7-9823-4B2E-9F79B74025A7}"/>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EE182D69-9D50-119A-1A85-B496C8A67887}"/>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6E131C70-6FA4-3E6A-5696-84D18227317E}"/>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98EEC19-04B4-86E7-D201-0FA5A65D691F}"/>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3" name="Rectangle 1142">
              <a:extLst>
                <a:ext uri="{FF2B5EF4-FFF2-40B4-BE49-F238E27FC236}">
                  <a16:creationId xmlns:a16="http://schemas.microsoft.com/office/drawing/2014/main" id="{547F27F1-912B-10C7-60AF-3241AE158915}"/>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4" name="Rectangle 1143">
              <a:extLst>
                <a:ext uri="{FF2B5EF4-FFF2-40B4-BE49-F238E27FC236}">
                  <a16:creationId xmlns:a16="http://schemas.microsoft.com/office/drawing/2014/main" id="{1BC5BDC9-ADB0-1DA5-3534-9CA4B5EDE9AE}"/>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5" name="Oval 1144">
              <a:extLst>
                <a:ext uri="{FF2B5EF4-FFF2-40B4-BE49-F238E27FC236}">
                  <a16:creationId xmlns:a16="http://schemas.microsoft.com/office/drawing/2014/main" id="{29D3A950-0369-D798-E2BB-92A324B80212}"/>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46" name="Straight Connector 1145">
              <a:extLst>
                <a:ext uri="{FF2B5EF4-FFF2-40B4-BE49-F238E27FC236}">
                  <a16:creationId xmlns:a16="http://schemas.microsoft.com/office/drawing/2014/main" id="{6758E89F-4D5F-01DC-84F3-021F155C2EC7}"/>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3E2D0834-B5B7-901E-1A5A-AA55ED6E1A0D}"/>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1BD21753-EE47-84E1-D036-C7AC11BC44F6}"/>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F3FE9D69-1B80-9498-1F6B-286C9CBA8FD8}"/>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CDC6693-3D41-125D-3D27-754BCB93E7A1}"/>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51707A5B-767F-EDCA-78D9-C016AD88D274}"/>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72679629-E1CF-6D26-57E4-473E1BF1E6BE}"/>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9BA50294-CD1B-D8F3-38B5-2719CB826B3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9" name="Rectangle 1158">
              <a:extLst>
                <a:ext uri="{FF2B5EF4-FFF2-40B4-BE49-F238E27FC236}">
                  <a16:creationId xmlns:a16="http://schemas.microsoft.com/office/drawing/2014/main" id="{72E31783-CF75-B024-600A-D450DA17D93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0" name="Rectangle 1159">
              <a:extLst>
                <a:ext uri="{FF2B5EF4-FFF2-40B4-BE49-F238E27FC236}">
                  <a16:creationId xmlns:a16="http://schemas.microsoft.com/office/drawing/2014/main" id="{FA96D919-3A49-1958-40B1-CCBEF5B10B7B}"/>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1" name="Oval 1160">
              <a:extLst>
                <a:ext uri="{FF2B5EF4-FFF2-40B4-BE49-F238E27FC236}">
                  <a16:creationId xmlns:a16="http://schemas.microsoft.com/office/drawing/2014/main" id="{41A69175-EFF7-6F85-4750-AC83638D74A5}"/>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62" name="Straight Connector 1161">
              <a:extLst>
                <a:ext uri="{FF2B5EF4-FFF2-40B4-BE49-F238E27FC236}">
                  <a16:creationId xmlns:a16="http://schemas.microsoft.com/office/drawing/2014/main" id="{BA8F05F6-4DB8-038F-8F52-45122C74CEA5}"/>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BFC5B48-D9CF-7080-1C46-8E0D0B77043B}"/>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511F3C4E-68A8-9B40-76BC-08DDA19E186F}"/>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56498F2-2D8C-D8C7-227A-FB103B43B8AB}"/>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03095B9-B3DB-4208-196E-2162A81B9D73}"/>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002D23A0-B3CF-75B6-BCC3-22891AA60D43}"/>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8" name="Rectangle 1167">
              <a:extLst>
                <a:ext uri="{FF2B5EF4-FFF2-40B4-BE49-F238E27FC236}">
                  <a16:creationId xmlns:a16="http://schemas.microsoft.com/office/drawing/2014/main" id="{B936205F-0D6F-AD9F-66F5-8602E52AF759}"/>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9" name="Rectangle 1168">
              <a:extLst>
                <a:ext uri="{FF2B5EF4-FFF2-40B4-BE49-F238E27FC236}">
                  <a16:creationId xmlns:a16="http://schemas.microsoft.com/office/drawing/2014/main" id="{EC73B861-D091-7A97-B331-37744ECE3297}"/>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0" name="Oval 1169">
              <a:extLst>
                <a:ext uri="{FF2B5EF4-FFF2-40B4-BE49-F238E27FC236}">
                  <a16:creationId xmlns:a16="http://schemas.microsoft.com/office/drawing/2014/main" id="{8388F53C-74B1-A316-CC72-DB5A41802860}"/>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71" name="Straight Connector 1170">
              <a:extLst>
                <a:ext uri="{FF2B5EF4-FFF2-40B4-BE49-F238E27FC236}">
                  <a16:creationId xmlns:a16="http://schemas.microsoft.com/office/drawing/2014/main" id="{245CCE7A-5B5D-7511-68B2-F1EB6EC0C2F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29D7E7D4-5011-12BA-0440-9582B82CBDC3}"/>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2AECCEAD-9011-5145-CF3E-EBE86C7DABE4}"/>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AD8B2FDE-0215-FE9D-0709-BC97C82A029F}"/>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4CE0312B-37A7-86DA-17ED-588C2B9942B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94B10A-20FB-8087-EAB1-193474E5F0A2}"/>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917F873E-BD37-8570-682F-3519C3987D2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7D8EF50F-D5CD-B2BB-4171-FA2FEA954CA0}"/>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9" name="Rectangle 1178">
              <a:extLst>
                <a:ext uri="{FF2B5EF4-FFF2-40B4-BE49-F238E27FC236}">
                  <a16:creationId xmlns:a16="http://schemas.microsoft.com/office/drawing/2014/main" id="{D12B8C6E-9963-F478-35C6-0B7981678C0B}"/>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0" name="Rectangle 1179">
              <a:extLst>
                <a:ext uri="{FF2B5EF4-FFF2-40B4-BE49-F238E27FC236}">
                  <a16:creationId xmlns:a16="http://schemas.microsoft.com/office/drawing/2014/main" id="{525E47AA-39AA-6E7C-B046-1979331BE3F0}"/>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1" name="Oval 1180">
              <a:extLst>
                <a:ext uri="{FF2B5EF4-FFF2-40B4-BE49-F238E27FC236}">
                  <a16:creationId xmlns:a16="http://schemas.microsoft.com/office/drawing/2014/main" id="{303F2BD2-84C6-4573-D703-58B16D462C38}"/>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82" name="Straight Connector 1181">
              <a:extLst>
                <a:ext uri="{FF2B5EF4-FFF2-40B4-BE49-F238E27FC236}">
                  <a16:creationId xmlns:a16="http://schemas.microsoft.com/office/drawing/2014/main" id="{D0BD2E37-9DA8-E8CB-35B2-956FBDB26BE4}"/>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7601E55A-BF76-BDEC-BE95-C606D158E0DC}"/>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5D399EB9-309A-520D-45D5-EF9A0ABD0DF7}"/>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61DAEA8-91A9-09D8-B1B1-677A8CF8BCEC}"/>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DEAB19B-4144-0C02-D788-7AD186694130}"/>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2251F1B3-C39A-3386-BD6B-36CB601993B8}"/>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8" name="Rectangle 1187">
              <a:extLst>
                <a:ext uri="{FF2B5EF4-FFF2-40B4-BE49-F238E27FC236}">
                  <a16:creationId xmlns:a16="http://schemas.microsoft.com/office/drawing/2014/main" id="{11598735-CC3F-1854-702F-2C20E3F53054}"/>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9" name="Rectangle 1188">
              <a:extLst>
                <a:ext uri="{FF2B5EF4-FFF2-40B4-BE49-F238E27FC236}">
                  <a16:creationId xmlns:a16="http://schemas.microsoft.com/office/drawing/2014/main" id="{A256C62D-A286-CD91-CA55-69EF56920F35}"/>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0" name="Oval 1189">
              <a:extLst>
                <a:ext uri="{FF2B5EF4-FFF2-40B4-BE49-F238E27FC236}">
                  <a16:creationId xmlns:a16="http://schemas.microsoft.com/office/drawing/2014/main" id="{0BF4A819-B8CE-DAD2-D9BE-5F959D4EC290}"/>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91" name="Straight Connector 1190">
              <a:extLst>
                <a:ext uri="{FF2B5EF4-FFF2-40B4-BE49-F238E27FC236}">
                  <a16:creationId xmlns:a16="http://schemas.microsoft.com/office/drawing/2014/main" id="{DCD48231-00B2-FB43-1E73-7D23E3C85EA5}"/>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3A73C2FE-8512-DC55-AB6B-51D419D5A321}"/>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A7E55F3A-7C6A-B7A2-C438-47FD2C04843F}"/>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AD8DA75C-DCBB-8EF0-C033-73574D32DD9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B819458C-CBBC-4291-B400-AF141EBD531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CA13788A-2F49-C755-466C-4273A8B75351}"/>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339C7FE6-5A53-B897-0B82-CA512432E05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AF795A43-B2D0-9F55-0E2D-D7AD37709D65}"/>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9" name="Rectangle 1198">
              <a:extLst>
                <a:ext uri="{FF2B5EF4-FFF2-40B4-BE49-F238E27FC236}">
                  <a16:creationId xmlns:a16="http://schemas.microsoft.com/office/drawing/2014/main" id="{B0843FE7-4C75-A984-1967-6383DAD4F4B3}"/>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0" name="Rectangle 1199">
              <a:extLst>
                <a:ext uri="{FF2B5EF4-FFF2-40B4-BE49-F238E27FC236}">
                  <a16:creationId xmlns:a16="http://schemas.microsoft.com/office/drawing/2014/main" id="{4DA8CA47-CB1D-1F2C-9A67-9904DD11578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1" name="Oval 1200">
              <a:extLst>
                <a:ext uri="{FF2B5EF4-FFF2-40B4-BE49-F238E27FC236}">
                  <a16:creationId xmlns:a16="http://schemas.microsoft.com/office/drawing/2014/main" id="{C495C974-1BA8-63FA-1E84-AB663F370173}"/>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02" name="Straight Connector 1201">
              <a:extLst>
                <a:ext uri="{FF2B5EF4-FFF2-40B4-BE49-F238E27FC236}">
                  <a16:creationId xmlns:a16="http://schemas.microsoft.com/office/drawing/2014/main" id="{C2574CEF-8DE6-9772-4636-14DAE920EB10}"/>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6C89E286-39BC-E912-DFE9-729D516DBF20}"/>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4BCE7A44-F623-B32C-6DC6-A882C93F8918}"/>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F5E96FF3-7D41-FDD4-C332-C245CE187B8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C507D088-9604-EACD-22CE-0A5A8A0E16BC}"/>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83719F92-9D06-1638-3543-0023C51D2996}"/>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8" name="Rectangle 1207">
              <a:extLst>
                <a:ext uri="{FF2B5EF4-FFF2-40B4-BE49-F238E27FC236}">
                  <a16:creationId xmlns:a16="http://schemas.microsoft.com/office/drawing/2014/main" id="{5D52D1C9-D677-ED6D-8196-87D7598890B5}"/>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9" name="Rectangle 1208">
              <a:extLst>
                <a:ext uri="{FF2B5EF4-FFF2-40B4-BE49-F238E27FC236}">
                  <a16:creationId xmlns:a16="http://schemas.microsoft.com/office/drawing/2014/main" id="{4F882E19-58FE-BAFD-BF0C-5890AE9B5844}"/>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0" name="Oval 1209">
              <a:extLst>
                <a:ext uri="{FF2B5EF4-FFF2-40B4-BE49-F238E27FC236}">
                  <a16:creationId xmlns:a16="http://schemas.microsoft.com/office/drawing/2014/main" id="{BC135084-11EA-C007-E7BF-0DDA7B993BCE}"/>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11" name="Straight Connector 1210">
              <a:extLst>
                <a:ext uri="{FF2B5EF4-FFF2-40B4-BE49-F238E27FC236}">
                  <a16:creationId xmlns:a16="http://schemas.microsoft.com/office/drawing/2014/main" id="{AC884D14-4799-9C6C-9BE4-4E675C4E4587}"/>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240BE65A-EFCB-F377-5A2A-02A471ADF505}"/>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F77F87CF-DBD6-916F-9A1E-62848846C8E2}"/>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553FA183-DA59-88DC-4E89-9A2AA7972BC8}"/>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ABF31081-7686-95E4-FD05-D514DA0D8B66}"/>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B38D695B-E51E-7A54-AB3A-76977B8F5A95}"/>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48946EAD-C846-7933-244D-6A5660CCC679}"/>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2CFDFE88-A549-5BC7-3E24-F6692C31BF7E}"/>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9" name="Rectangle 1218">
              <a:extLst>
                <a:ext uri="{FF2B5EF4-FFF2-40B4-BE49-F238E27FC236}">
                  <a16:creationId xmlns:a16="http://schemas.microsoft.com/office/drawing/2014/main" id="{964F26DD-86C0-6773-FE29-20B25DE34301}"/>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0" name="Rectangle 1219">
              <a:extLst>
                <a:ext uri="{FF2B5EF4-FFF2-40B4-BE49-F238E27FC236}">
                  <a16:creationId xmlns:a16="http://schemas.microsoft.com/office/drawing/2014/main" id="{093040C3-C76B-D675-1005-5DAE82CBF543}"/>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1" name="Oval 1220">
              <a:extLst>
                <a:ext uri="{FF2B5EF4-FFF2-40B4-BE49-F238E27FC236}">
                  <a16:creationId xmlns:a16="http://schemas.microsoft.com/office/drawing/2014/main" id="{E3528353-E3C9-58A5-ED43-A38646E2675D}"/>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22" name="Straight Connector 1221">
              <a:extLst>
                <a:ext uri="{FF2B5EF4-FFF2-40B4-BE49-F238E27FC236}">
                  <a16:creationId xmlns:a16="http://schemas.microsoft.com/office/drawing/2014/main" id="{6DC75609-8ACE-70B0-98BC-1EB07D57FC2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88F27ACD-540E-EB5F-D044-9DA72FA24B91}"/>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93FADCCB-6721-4739-34C9-1784D9225B57}"/>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150F795D-4B4C-DA98-E86F-7180BAEF51CF}"/>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9FA8ADB8-7649-DF77-9C89-DD8E802B17AF}"/>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995FEA85-D5FC-4AAD-297C-3ED9A15723A7}"/>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8" name="Rectangle 1227">
              <a:extLst>
                <a:ext uri="{FF2B5EF4-FFF2-40B4-BE49-F238E27FC236}">
                  <a16:creationId xmlns:a16="http://schemas.microsoft.com/office/drawing/2014/main" id="{CABC460B-E3B4-B4B5-9DC0-D9DBC71F733E}"/>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 name="Rectangle 1228">
              <a:extLst>
                <a:ext uri="{FF2B5EF4-FFF2-40B4-BE49-F238E27FC236}">
                  <a16:creationId xmlns:a16="http://schemas.microsoft.com/office/drawing/2014/main" id="{6F506DA8-8936-8A51-B611-194177075DAB}"/>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0" name="Oval 1229">
              <a:extLst>
                <a:ext uri="{FF2B5EF4-FFF2-40B4-BE49-F238E27FC236}">
                  <a16:creationId xmlns:a16="http://schemas.microsoft.com/office/drawing/2014/main" id="{CCBA8CC3-2962-465F-CB4F-7221F88A3909}"/>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1" name="Straight Connector 1230">
              <a:extLst>
                <a:ext uri="{FF2B5EF4-FFF2-40B4-BE49-F238E27FC236}">
                  <a16:creationId xmlns:a16="http://schemas.microsoft.com/office/drawing/2014/main" id="{C4F62A6A-C3F6-7A97-DADA-32A8A15E590E}"/>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23EF86D-69DF-7D17-5543-341A629DC0B5}"/>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14E662DD-14A7-E423-A3E6-936A4FD47B92}"/>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076F3618-C76F-64EA-1032-CD5DDAD35619}"/>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C6724D9F-2D27-0527-601F-9BFAFAEC989A}"/>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F0B489AD-10D0-F3DE-8F06-D865A6F531C5}"/>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04B7C7A0-8D7F-274A-08B6-97DC91C05DC6}"/>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573A8D10-FE1C-B4C9-5256-6773987AB20C}"/>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 name="Rectangle 1238">
              <a:extLst>
                <a:ext uri="{FF2B5EF4-FFF2-40B4-BE49-F238E27FC236}">
                  <a16:creationId xmlns:a16="http://schemas.microsoft.com/office/drawing/2014/main" id="{6F0D8292-A1A1-8273-FD95-4A0D1DF0CF98}"/>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0" name="Rectangle 1239">
              <a:extLst>
                <a:ext uri="{FF2B5EF4-FFF2-40B4-BE49-F238E27FC236}">
                  <a16:creationId xmlns:a16="http://schemas.microsoft.com/office/drawing/2014/main" id="{702E5A36-677B-2BBE-7C60-E08822C5B531}"/>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1" name="Oval 1240">
              <a:extLst>
                <a:ext uri="{FF2B5EF4-FFF2-40B4-BE49-F238E27FC236}">
                  <a16:creationId xmlns:a16="http://schemas.microsoft.com/office/drawing/2014/main" id="{1C7F41A0-AD20-6982-8718-2FCAC82D872A}"/>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2" name="Straight Connector 1241">
              <a:extLst>
                <a:ext uri="{FF2B5EF4-FFF2-40B4-BE49-F238E27FC236}">
                  <a16:creationId xmlns:a16="http://schemas.microsoft.com/office/drawing/2014/main" id="{63A5D83C-9449-8647-F1C9-EBAE295A796E}"/>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C43508C6-7329-7531-48FF-4E71AE82C57D}"/>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4245773F-B353-1848-BCA6-6C667EAA353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40701CA0-A841-C01C-1762-86C9C77DBE3B}"/>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2F2EC2B1-805B-B0B5-F829-4477BEEEE16C}"/>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A2C21DCE-4FBA-C811-D7DE-7FB7A2FCC47D}"/>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8" name="Rectangle 1247">
              <a:extLst>
                <a:ext uri="{FF2B5EF4-FFF2-40B4-BE49-F238E27FC236}">
                  <a16:creationId xmlns:a16="http://schemas.microsoft.com/office/drawing/2014/main" id="{9A3227D2-DC11-1DEC-A7A0-A6280AB8DBF7}"/>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9" name="Rectangle 1248">
              <a:extLst>
                <a:ext uri="{FF2B5EF4-FFF2-40B4-BE49-F238E27FC236}">
                  <a16:creationId xmlns:a16="http://schemas.microsoft.com/office/drawing/2014/main" id="{77C8DED3-3EA3-B3F9-807A-F4F680C852AE}"/>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0" name="Oval 1249">
              <a:extLst>
                <a:ext uri="{FF2B5EF4-FFF2-40B4-BE49-F238E27FC236}">
                  <a16:creationId xmlns:a16="http://schemas.microsoft.com/office/drawing/2014/main" id="{00E317DB-829E-D74C-1D70-47A22F243E75}"/>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51" name="Straight Connector 1250">
              <a:extLst>
                <a:ext uri="{FF2B5EF4-FFF2-40B4-BE49-F238E27FC236}">
                  <a16:creationId xmlns:a16="http://schemas.microsoft.com/office/drawing/2014/main" id="{6E36E0B2-36E2-0457-D55B-B312495783CC}"/>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EA6781BC-1305-12A8-6095-CBB88A1B75EA}"/>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67F3C087-72F1-2713-BE39-A60E1A9B2C41}"/>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45346A50-DE33-CE91-40C9-D90E96E7C5D7}"/>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D1216790-0ED7-5B6D-A3ED-BE557FB08220}"/>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3463F9E9-EFAE-62BC-0E15-A9ACCFFD1FF1}"/>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7620D87B-0214-2304-2251-A8322DE37D01}"/>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23D817FB-64EC-1020-ACEB-64A1A84F083C}"/>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9" name="Rectangle 1258">
              <a:extLst>
                <a:ext uri="{FF2B5EF4-FFF2-40B4-BE49-F238E27FC236}">
                  <a16:creationId xmlns:a16="http://schemas.microsoft.com/office/drawing/2014/main" id="{67D21C3A-2FBA-1F1A-AD63-CEA830B9473D}"/>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0" name="Rectangle 1259">
              <a:extLst>
                <a:ext uri="{FF2B5EF4-FFF2-40B4-BE49-F238E27FC236}">
                  <a16:creationId xmlns:a16="http://schemas.microsoft.com/office/drawing/2014/main" id="{0B192CB4-1EFB-D37B-069A-A15EC8A9AECB}"/>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1" name="Oval 1260">
              <a:extLst>
                <a:ext uri="{FF2B5EF4-FFF2-40B4-BE49-F238E27FC236}">
                  <a16:creationId xmlns:a16="http://schemas.microsoft.com/office/drawing/2014/main" id="{0152B9C4-C096-A4A3-AF3C-262B50EBCE35}"/>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62" name="Straight Connector 1261">
              <a:extLst>
                <a:ext uri="{FF2B5EF4-FFF2-40B4-BE49-F238E27FC236}">
                  <a16:creationId xmlns:a16="http://schemas.microsoft.com/office/drawing/2014/main" id="{C0F71D0F-7C19-419B-6189-1E24259BD365}"/>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FE2FD7FF-0D18-F7E2-5FBD-FD126BC1344B}"/>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E1670A08-7DDD-5857-B460-B9B66834958F}"/>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CB03D3B9-4961-DF49-C534-8EC0ECCE9F4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9402840A-82E2-1640-00EA-84A7CC71CFE4}"/>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B004B2D5-82F9-D1BD-4469-5F76DD52AC5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8" name="Rectangle 1267">
              <a:extLst>
                <a:ext uri="{FF2B5EF4-FFF2-40B4-BE49-F238E27FC236}">
                  <a16:creationId xmlns:a16="http://schemas.microsoft.com/office/drawing/2014/main" id="{B8B85147-008F-3D9D-6D4A-2AF9E1D2AB17}"/>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9" name="Rectangle 1268">
              <a:extLst>
                <a:ext uri="{FF2B5EF4-FFF2-40B4-BE49-F238E27FC236}">
                  <a16:creationId xmlns:a16="http://schemas.microsoft.com/office/drawing/2014/main" id="{FA97A6EB-FB95-A995-92E6-BA057DE9ED0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0" name="Oval 1269">
              <a:extLst>
                <a:ext uri="{FF2B5EF4-FFF2-40B4-BE49-F238E27FC236}">
                  <a16:creationId xmlns:a16="http://schemas.microsoft.com/office/drawing/2014/main" id="{314CAF29-C1D2-A0C9-5E0A-EA6E2AA8926B}"/>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1" name="Straight Connector 1270">
              <a:extLst>
                <a:ext uri="{FF2B5EF4-FFF2-40B4-BE49-F238E27FC236}">
                  <a16:creationId xmlns:a16="http://schemas.microsoft.com/office/drawing/2014/main" id="{EF8AD367-CE08-BCBB-6F9E-8F37002252A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075A8395-DD97-53FB-61EF-59D154E0E26F}"/>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A2F3DAEA-2848-7BF2-7AEC-824624DFDEDB}"/>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70362FC-54A0-94A0-0FD4-C8B9ADC88386}"/>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49531C56-F91B-A6D7-6A93-9C013A4DBC4C}"/>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453FD972-D1D8-1D71-DEB5-C8B5EACB31BE}"/>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1C74E622-E2E8-4BEC-5631-38D0FBCFDAC0}"/>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E0E8C423-F080-6B10-11EA-3DFE1C3529F4}"/>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9" name="Rectangle 1298">
              <a:extLst>
                <a:ext uri="{FF2B5EF4-FFF2-40B4-BE49-F238E27FC236}">
                  <a16:creationId xmlns:a16="http://schemas.microsoft.com/office/drawing/2014/main" id="{869791B7-DD29-A259-56B3-44D247C16049}"/>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0" name="Rectangle 1299">
              <a:extLst>
                <a:ext uri="{FF2B5EF4-FFF2-40B4-BE49-F238E27FC236}">
                  <a16:creationId xmlns:a16="http://schemas.microsoft.com/office/drawing/2014/main" id="{91C2823A-C3A9-0268-948A-72A9787CDB28}"/>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1" name="Oval 1300">
              <a:extLst>
                <a:ext uri="{FF2B5EF4-FFF2-40B4-BE49-F238E27FC236}">
                  <a16:creationId xmlns:a16="http://schemas.microsoft.com/office/drawing/2014/main" id="{9223C74E-D945-B9E7-4F4D-3AF2EEBE9998}"/>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02" name="Straight Connector 1301">
              <a:extLst>
                <a:ext uri="{FF2B5EF4-FFF2-40B4-BE49-F238E27FC236}">
                  <a16:creationId xmlns:a16="http://schemas.microsoft.com/office/drawing/2014/main" id="{12A8A87B-4BD3-5CCE-E6FB-939FEC5EDFD2}"/>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593B2967-DA8B-307B-6E5A-1ECC2C703ABA}"/>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7DCEB10E-F486-AD85-2970-E0F8299116CD}"/>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BE1A5CC1-0F2C-490C-9032-A115E909C467}"/>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51A03912-9BD4-38E6-8478-BA341FA53C92}"/>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96653077-4858-F6A8-631B-A7C863802B94}"/>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8" name="Rectangle 1307">
              <a:extLst>
                <a:ext uri="{FF2B5EF4-FFF2-40B4-BE49-F238E27FC236}">
                  <a16:creationId xmlns:a16="http://schemas.microsoft.com/office/drawing/2014/main" id="{C13CDFEC-829A-BCF7-8A29-4538B95EC97B}"/>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9" name="Rectangle 1308">
              <a:extLst>
                <a:ext uri="{FF2B5EF4-FFF2-40B4-BE49-F238E27FC236}">
                  <a16:creationId xmlns:a16="http://schemas.microsoft.com/office/drawing/2014/main" id="{05D181A4-CFAC-BCB9-85F6-AC1A3A0BAA3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0" name="Oval 1309">
              <a:extLst>
                <a:ext uri="{FF2B5EF4-FFF2-40B4-BE49-F238E27FC236}">
                  <a16:creationId xmlns:a16="http://schemas.microsoft.com/office/drawing/2014/main" id="{16A74B57-2B56-4E1C-458D-54C5C9FD187A}"/>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11" name="Straight Connector 1310">
              <a:extLst>
                <a:ext uri="{FF2B5EF4-FFF2-40B4-BE49-F238E27FC236}">
                  <a16:creationId xmlns:a16="http://schemas.microsoft.com/office/drawing/2014/main" id="{722777B8-26E4-D0C9-A4F1-0BC0B50B9629}"/>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2BBCC751-F8FB-A6FF-7255-C3D5D584F3F5}"/>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BF844A34-BDFE-D81B-BE40-7631091FAA25}"/>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DAC69143-AFD8-1AFD-470E-2BBAC25347DC}"/>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C51FAFD3-F413-F4F1-26ED-0970D8E24261}"/>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70165A-7BBA-07CB-D352-EED4435D79D2}"/>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B364AA23-66FC-59D2-8ED0-6909E1D15AF2}"/>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1" name="Rectangle 1340">
              <a:extLst>
                <a:ext uri="{FF2B5EF4-FFF2-40B4-BE49-F238E27FC236}">
                  <a16:creationId xmlns:a16="http://schemas.microsoft.com/office/drawing/2014/main" id="{32151C9C-6D98-3DC9-F6FF-EAF41A1F9B53}"/>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2" name="Rectangle 1341">
              <a:extLst>
                <a:ext uri="{FF2B5EF4-FFF2-40B4-BE49-F238E27FC236}">
                  <a16:creationId xmlns:a16="http://schemas.microsoft.com/office/drawing/2014/main" id="{C0814DE5-0E3D-CA1C-0D75-26FBE6AC2964}"/>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3" name="Oval 1342">
              <a:extLst>
                <a:ext uri="{FF2B5EF4-FFF2-40B4-BE49-F238E27FC236}">
                  <a16:creationId xmlns:a16="http://schemas.microsoft.com/office/drawing/2014/main" id="{D2EA17D1-748B-4506-B64A-3E00598BFC5E}"/>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4" name="Straight Connector 1343">
              <a:extLst>
                <a:ext uri="{FF2B5EF4-FFF2-40B4-BE49-F238E27FC236}">
                  <a16:creationId xmlns:a16="http://schemas.microsoft.com/office/drawing/2014/main" id="{B4295300-FD84-D3AA-DEF1-518AF5E96FC6}"/>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76266B3A-56B4-7C82-D699-6E52E407E35C}"/>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151754D-E473-6704-22A3-CCACD799FACF}"/>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4B0149D2-897E-DA4A-6F75-DA576D1D10F4}"/>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D7795020-C6DA-1613-58DB-358C50282CD9}"/>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7E968978-AA88-0BC0-F0FA-9772396609DA}"/>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Rectangle 1349">
              <a:extLst>
                <a:ext uri="{FF2B5EF4-FFF2-40B4-BE49-F238E27FC236}">
                  <a16:creationId xmlns:a16="http://schemas.microsoft.com/office/drawing/2014/main" id="{C2CF7D14-83A8-0E32-8AA5-4210B6968B21}"/>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Rectangle 1350">
              <a:extLst>
                <a:ext uri="{FF2B5EF4-FFF2-40B4-BE49-F238E27FC236}">
                  <a16:creationId xmlns:a16="http://schemas.microsoft.com/office/drawing/2014/main" id="{194763C7-1A26-7A3D-8B1D-BDA2CCA08766}"/>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a:extLst>
                <a:ext uri="{FF2B5EF4-FFF2-40B4-BE49-F238E27FC236}">
                  <a16:creationId xmlns:a16="http://schemas.microsoft.com/office/drawing/2014/main" id="{A5736F1F-3061-A843-3D54-3DAFB451FE37}"/>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53" name="Straight Connector 1352">
              <a:extLst>
                <a:ext uri="{FF2B5EF4-FFF2-40B4-BE49-F238E27FC236}">
                  <a16:creationId xmlns:a16="http://schemas.microsoft.com/office/drawing/2014/main" id="{4DC4DDB1-726C-7732-8FBC-4915409E31D0}"/>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BC928ACA-C732-CDFD-6A45-905688A7F090}"/>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0B41740-CE40-01B9-5F60-02604A3281FB}"/>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DC9002D1-E63E-5958-86C8-F6C8D71C94EF}"/>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93234CD8-B901-AEDD-72A1-1A42FAFAF312}"/>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D5401BBE-34AC-958A-8E01-0497CC2B7E94}"/>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6818950B-7F6E-5614-284B-73EC3BC91868}"/>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656B32C8-5B30-B5C4-63CD-F153F4013A0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1" name="Rectangle 1360">
              <a:extLst>
                <a:ext uri="{FF2B5EF4-FFF2-40B4-BE49-F238E27FC236}">
                  <a16:creationId xmlns:a16="http://schemas.microsoft.com/office/drawing/2014/main" id="{7A4984B8-30C7-8D43-780F-FE2E795ED847}"/>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2" name="Rectangle 1361">
              <a:extLst>
                <a:ext uri="{FF2B5EF4-FFF2-40B4-BE49-F238E27FC236}">
                  <a16:creationId xmlns:a16="http://schemas.microsoft.com/office/drawing/2014/main" id="{C27278B6-C9DC-4F3A-C97E-E104278D5879}"/>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3" name="Oval 1362">
              <a:extLst>
                <a:ext uri="{FF2B5EF4-FFF2-40B4-BE49-F238E27FC236}">
                  <a16:creationId xmlns:a16="http://schemas.microsoft.com/office/drawing/2014/main" id="{BBAD4EBB-5047-F97A-D963-B0CBF84211B7}"/>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4" name="Straight Connector 1363">
              <a:extLst>
                <a:ext uri="{FF2B5EF4-FFF2-40B4-BE49-F238E27FC236}">
                  <a16:creationId xmlns:a16="http://schemas.microsoft.com/office/drawing/2014/main" id="{8422F692-0FBD-D20F-4E4C-EDC2178675CA}"/>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F8BE1ED5-DA87-5CE0-CB70-F7C4AAD12D9E}"/>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A61696E9-AF04-784E-9C0D-E5452133BDEE}"/>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215C4389-960F-DE72-E6E9-D478328D6BC8}"/>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0DC1E9BB-235C-FB3A-98BD-52A967744921}"/>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82E7F135-6F22-21F2-D8BD-404E3C9FE923}"/>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0" name="Rectangle 1369">
              <a:extLst>
                <a:ext uri="{FF2B5EF4-FFF2-40B4-BE49-F238E27FC236}">
                  <a16:creationId xmlns:a16="http://schemas.microsoft.com/office/drawing/2014/main" id="{7C84F3A4-1FF8-314E-2605-A3CB981569F1}"/>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1" name="Rectangle 1370">
              <a:extLst>
                <a:ext uri="{FF2B5EF4-FFF2-40B4-BE49-F238E27FC236}">
                  <a16:creationId xmlns:a16="http://schemas.microsoft.com/office/drawing/2014/main" id="{E0ABC8F1-E146-0AC0-8A94-C39A5B0A9AAB}"/>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2" name="Oval 1371">
              <a:extLst>
                <a:ext uri="{FF2B5EF4-FFF2-40B4-BE49-F238E27FC236}">
                  <a16:creationId xmlns:a16="http://schemas.microsoft.com/office/drawing/2014/main" id="{946C01D1-DC79-77B4-F324-C432611B976E}"/>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3" name="Straight Connector 1372">
              <a:extLst>
                <a:ext uri="{FF2B5EF4-FFF2-40B4-BE49-F238E27FC236}">
                  <a16:creationId xmlns:a16="http://schemas.microsoft.com/office/drawing/2014/main" id="{26A01B26-2547-0AC8-69BF-92ADBE48BAE9}"/>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C8D0D322-F7B4-A0EA-B77F-E0AD276FE631}"/>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59DC1477-B3CB-861C-039B-A4FC674D3EA7}"/>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381BD3EF-2D3F-D301-10DE-742927DB73F7}"/>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F8854527-4F81-DF42-CF17-A3E266A2F1E4}"/>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3AC89DEC-A99F-4F58-1BB9-20DFA0D383BF}"/>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0E821726-7E49-2EA4-3989-74DAD925AAD8}"/>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9923024D-A510-F41C-B8CA-472129BD08D9}"/>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1" name="Rectangle 1400">
              <a:extLst>
                <a:ext uri="{FF2B5EF4-FFF2-40B4-BE49-F238E27FC236}">
                  <a16:creationId xmlns:a16="http://schemas.microsoft.com/office/drawing/2014/main" id="{F28B13EB-B1A8-13BB-12E7-CDF98E171F70}"/>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2" name="Oval 1401">
              <a:extLst>
                <a:ext uri="{FF2B5EF4-FFF2-40B4-BE49-F238E27FC236}">
                  <a16:creationId xmlns:a16="http://schemas.microsoft.com/office/drawing/2014/main" id="{4841B84E-8A34-6242-3CF5-57C3D4E10BA3}"/>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03" name="Straight Connector 1402">
              <a:extLst>
                <a:ext uri="{FF2B5EF4-FFF2-40B4-BE49-F238E27FC236}">
                  <a16:creationId xmlns:a16="http://schemas.microsoft.com/office/drawing/2014/main" id="{F8DAD753-0ABF-D2FB-A5AE-A89BD55B3D0D}"/>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CEBFA373-4308-FD23-431B-10D9B7E9142B}"/>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86C60A8C-7F62-FB68-3F24-01ECBE479A20}"/>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39327875-7390-94CC-AABA-6027C4168807}"/>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4A94964B-88EF-3332-258C-C6A069C07B9A}"/>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C8796421-BD12-54F1-D0D4-78660659DF3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7557C18E-D4E2-BC9F-0087-D15B714D3DA6}"/>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E8AEF8E1-4188-28A8-39B9-3095DA14C28E}"/>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1" name="Rectangle 1410">
              <a:extLst>
                <a:ext uri="{FF2B5EF4-FFF2-40B4-BE49-F238E27FC236}">
                  <a16:creationId xmlns:a16="http://schemas.microsoft.com/office/drawing/2014/main" id="{36BA45FC-56BB-D670-23CC-D1B6FCB21BC9}"/>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2" name="Rectangle 1411">
              <a:extLst>
                <a:ext uri="{FF2B5EF4-FFF2-40B4-BE49-F238E27FC236}">
                  <a16:creationId xmlns:a16="http://schemas.microsoft.com/office/drawing/2014/main" id="{7E1C59CF-954B-3C6E-833A-C88BE2341090}"/>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3" name="Oval 1412">
              <a:extLst>
                <a:ext uri="{FF2B5EF4-FFF2-40B4-BE49-F238E27FC236}">
                  <a16:creationId xmlns:a16="http://schemas.microsoft.com/office/drawing/2014/main" id="{098A5C1C-A4AD-7190-6B86-31555F60BC6E}"/>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4" name="Straight Connector 1413">
              <a:extLst>
                <a:ext uri="{FF2B5EF4-FFF2-40B4-BE49-F238E27FC236}">
                  <a16:creationId xmlns:a16="http://schemas.microsoft.com/office/drawing/2014/main" id="{9CFF560D-A79E-2E15-4D1D-F880E30CD581}"/>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007C1DC5-C34C-3B97-C22D-D94CAA1500AC}"/>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7A7D7AA9-0C44-7E99-FE7E-134FF9938716}"/>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1CF7BE7-D9FB-2D0A-6FF8-9CB4EA17CCF7}"/>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37B0A508-DC99-76E2-69BA-D1C0C39E5ACC}"/>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C8D375E0-73FA-F543-FB07-BAC4419A143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0" name="Rectangle 1419">
              <a:extLst>
                <a:ext uri="{FF2B5EF4-FFF2-40B4-BE49-F238E27FC236}">
                  <a16:creationId xmlns:a16="http://schemas.microsoft.com/office/drawing/2014/main" id="{DB59BCA7-0EF4-2811-C9B8-139F3A371BED}"/>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1" name="Rectangle 1420">
              <a:extLst>
                <a:ext uri="{FF2B5EF4-FFF2-40B4-BE49-F238E27FC236}">
                  <a16:creationId xmlns:a16="http://schemas.microsoft.com/office/drawing/2014/main" id="{B8DC3166-404E-7853-CD8C-4F1302F3E3D8}"/>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2" name="Oval 1421">
              <a:extLst>
                <a:ext uri="{FF2B5EF4-FFF2-40B4-BE49-F238E27FC236}">
                  <a16:creationId xmlns:a16="http://schemas.microsoft.com/office/drawing/2014/main" id="{8C9065F8-7ACF-92B8-26A8-E57A76C63E2F}"/>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3" name="Straight Connector 1422">
              <a:extLst>
                <a:ext uri="{FF2B5EF4-FFF2-40B4-BE49-F238E27FC236}">
                  <a16:creationId xmlns:a16="http://schemas.microsoft.com/office/drawing/2014/main" id="{37BF9940-19D5-10FC-6B7B-34761CC8AC4E}"/>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97B5751E-A413-9022-A8BE-BA0920D62BD2}"/>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57024EAA-E61B-0991-3186-C400AE7EF9B3}"/>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2B4C10-7BE4-385A-A693-5C4A43277687}"/>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A56A0406-48FA-88FB-304B-18C929766EB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9AB43E75-7C5E-8004-2FFF-05F9AE7988FF}"/>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9" name="Straight Connector 1428">
              <a:extLst>
                <a:ext uri="{FF2B5EF4-FFF2-40B4-BE49-F238E27FC236}">
                  <a16:creationId xmlns:a16="http://schemas.microsoft.com/office/drawing/2014/main" id="{CE3BED58-2D23-02DC-DE03-046FDB5037E2}"/>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4E09F9E8-94D1-8A49-EEDA-D6245E8D8F4D}"/>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75FE4B9E-D0E3-C6AB-DE8D-1BEF3D01FA9D}"/>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2" name="Rectangle 1431">
              <a:extLst>
                <a:ext uri="{FF2B5EF4-FFF2-40B4-BE49-F238E27FC236}">
                  <a16:creationId xmlns:a16="http://schemas.microsoft.com/office/drawing/2014/main" id="{BFE94689-4C39-CCE2-92BE-14DCF61B1F2E}"/>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 name="Rectangle 1432">
              <a:extLst>
                <a:ext uri="{FF2B5EF4-FFF2-40B4-BE49-F238E27FC236}">
                  <a16:creationId xmlns:a16="http://schemas.microsoft.com/office/drawing/2014/main" id="{81075848-AB23-8118-583D-23F6840FEBD4}"/>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4" name="Oval 1433">
              <a:extLst>
                <a:ext uri="{FF2B5EF4-FFF2-40B4-BE49-F238E27FC236}">
                  <a16:creationId xmlns:a16="http://schemas.microsoft.com/office/drawing/2014/main" id="{74A5307F-5E67-D9FF-8B62-FBE9FE7C9B6D}"/>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35" name="Straight Connector 1434">
              <a:extLst>
                <a:ext uri="{FF2B5EF4-FFF2-40B4-BE49-F238E27FC236}">
                  <a16:creationId xmlns:a16="http://schemas.microsoft.com/office/drawing/2014/main" id="{FAEA6334-3F7E-875B-A3EF-298E2B7F8551}"/>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BEA5A491-65FF-C072-4F4E-DFDB2FF4E2C0}"/>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0B4D012B-8172-790F-6005-7EE70D838830}"/>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DE1D930A-D150-7040-B470-721C61FD3A92}"/>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06CC27D1-5840-7E58-FD78-802592EEBE19}"/>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8358B36C-E44C-BE26-FE60-C5D70D00635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1" name="Rectangle 1440">
              <a:extLst>
                <a:ext uri="{FF2B5EF4-FFF2-40B4-BE49-F238E27FC236}">
                  <a16:creationId xmlns:a16="http://schemas.microsoft.com/office/drawing/2014/main" id="{3F855E02-F25F-F14C-C68B-A0B2C49FE086}"/>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2" name="Rectangle 1441">
              <a:extLst>
                <a:ext uri="{FF2B5EF4-FFF2-40B4-BE49-F238E27FC236}">
                  <a16:creationId xmlns:a16="http://schemas.microsoft.com/office/drawing/2014/main" id="{1188E165-A446-50D2-5934-82F77BB9BD81}"/>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3" name="Oval 1442">
              <a:extLst>
                <a:ext uri="{FF2B5EF4-FFF2-40B4-BE49-F238E27FC236}">
                  <a16:creationId xmlns:a16="http://schemas.microsoft.com/office/drawing/2014/main" id="{4D016BE5-AD75-2A20-B3C4-1891FCC59A9E}"/>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44" name="Straight Connector 1443">
              <a:extLst>
                <a:ext uri="{FF2B5EF4-FFF2-40B4-BE49-F238E27FC236}">
                  <a16:creationId xmlns:a16="http://schemas.microsoft.com/office/drawing/2014/main" id="{EDF0AA36-A802-9EE7-9C9B-BEF041275CDC}"/>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88EABB11-2911-1ED8-0135-FD2B6185A47F}"/>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5DFC05C-22C0-7DC0-1E1A-99843071B5BE}"/>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877EA27F-9937-89CB-F15F-C479B2696BB2}"/>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3EEC8F1A-567B-2CBC-7912-1177D7F9D502}"/>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1ED3DFD3-694D-05D8-E026-72B44D019BDB}"/>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D361909B-5AE8-0D64-3BCA-4B8F6C011617}"/>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9C88203E-F2D3-83CE-1598-F75386A96D5A}"/>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2" name="Rectangle 1451">
              <a:extLst>
                <a:ext uri="{FF2B5EF4-FFF2-40B4-BE49-F238E27FC236}">
                  <a16:creationId xmlns:a16="http://schemas.microsoft.com/office/drawing/2014/main" id="{04698351-9FB8-93CF-CEB1-A2897CCE7D64}"/>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3" name="Rectangle 1452">
              <a:extLst>
                <a:ext uri="{FF2B5EF4-FFF2-40B4-BE49-F238E27FC236}">
                  <a16:creationId xmlns:a16="http://schemas.microsoft.com/office/drawing/2014/main" id="{B42EF528-1262-ABE9-9874-A2C5858405B8}"/>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4" name="Oval 1453">
              <a:extLst>
                <a:ext uri="{FF2B5EF4-FFF2-40B4-BE49-F238E27FC236}">
                  <a16:creationId xmlns:a16="http://schemas.microsoft.com/office/drawing/2014/main" id="{940576D6-BADF-AEDE-01AB-D89D7E3FFDDC}"/>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55" name="Straight Connector 1454">
              <a:extLst>
                <a:ext uri="{FF2B5EF4-FFF2-40B4-BE49-F238E27FC236}">
                  <a16:creationId xmlns:a16="http://schemas.microsoft.com/office/drawing/2014/main" id="{1922E8FF-029C-95B5-42BB-B94B85F866A7}"/>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DA59991F-BD1A-C6CB-469B-34AC26CA50A4}"/>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984434C5-C7F2-C9C2-59FF-75A0CB019AD9}"/>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A9C2A312-435B-5D72-8E4D-D82E2B601993}"/>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5FF00EA9-7FB1-42D9-165B-103EE9383A76}"/>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DB70ADFE-3DF2-68DA-A25A-F3C66B4B2F5D}"/>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1" name="Rectangle 1460">
              <a:extLst>
                <a:ext uri="{FF2B5EF4-FFF2-40B4-BE49-F238E27FC236}">
                  <a16:creationId xmlns:a16="http://schemas.microsoft.com/office/drawing/2014/main" id="{48C4DEBC-5900-702B-B9B8-11B3F0566013}"/>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2" name="Rectangle 1461">
              <a:extLst>
                <a:ext uri="{FF2B5EF4-FFF2-40B4-BE49-F238E27FC236}">
                  <a16:creationId xmlns:a16="http://schemas.microsoft.com/office/drawing/2014/main" id="{782DF8C3-4433-2871-D3D5-3925B914ECD5}"/>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3" name="Oval 1462">
              <a:extLst>
                <a:ext uri="{FF2B5EF4-FFF2-40B4-BE49-F238E27FC236}">
                  <a16:creationId xmlns:a16="http://schemas.microsoft.com/office/drawing/2014/main" id="{73999EEE-E942-4505-64CD-541616297375}"/>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64" name="Straight Connector 1463">
              <a:extLst>
                <a:ext uri="{FF2B5EF4-FFF2-40B4-BE49-F238E27FC236}">
                  <a16:creationId xmlns:a16="http://schemas.microsoft.com/office/drawing/2014/main" id="{CAF7D970-9EFE-095A-6A74-4AF97528C1EE}"/>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8C347B0E-10E9-A9FE-D2A2-AD36ED393351}"/>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8CDD49A8-FE50-E8ED-2AFA-CCF7A336A1DA}"/>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4EAADBDF-E822-9690-DC23-4FC0FF54DECE}"/>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3723003D-5184-C0AD-7077-8C5831A2AB10}"/>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3E8331C2-515B-CF5B-7A3F-75941F95582D}"/>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C2AA6F39-723C-6232-CA07-D669E7E369A3}"/>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F2DB7DDC-6FF6-B19C-C58A-4B0FF9C198ED}"/>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2" name="Rectangle 1471">
              <a:extLst>
                <a:ext uri="{FF2B5EF4-FFF2-40B4-BE49-F238E27FC236}">
                  <a16:creationId xmlns:a16="http://schemas.microsoft.com/office/drawing/2014/main" id="{E7ED9C4F-1303-DAE9-2A5A-7010A634CAF8}"/>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3" name="Rectangle 1472">
              <a:extLst>
                <a:ext uri="{FF2B5EF4-FFF2-40B4-BE49-F238E27FC236}">
                  <a16:creationId xmlns:a16="http://schemas.microsoft.com/office/drawing/2014/main" id="{370253A5-B1F2-98D3-7743-207387EFD9FB}"/>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4" name="Oval 1473">
              <a:extLst>
                <a:ext uri="{FF2B5EF4-FFF2-40B4-BE49-F238E27FC236}">
                  <a16:creationId xmlns:a16="http://schemas.microsoft.com/office/drawing/2014/main" id="{BA8A83BC-7513-6E78-6435-2CB0558E3AD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75" name="Straight Connector 1474">
              <a:extLst>
                <a:ext uri="{FF2B5EF4-FFF2-40B4-BE49-F238E27FC236}">
                  <a16:creationId xmlns:a16="http://schemas.microsoft.com/office/drawing/2014/main" id="{A3215601-D1ED-5005-7716-853663EEF874}"/>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3FBA182B-28C9-FED0-5748-512561477B04}"/>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742475B8-E04F-42BA-1C40-F266C9735C2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D5FAD426-B27F-CAD9-B606-EB9616762F1B}"/>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E1B7FB0D-DEA6-0F5C-CDF4-AB9E24FEEB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B6F25865-3644-675E-0D4D-0F1521DF9850}"/>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1" name="Rectangle 1480">
              <a:extLst>
                <a:ext uri="{FF2B5EF4-FFF2-40B4-BE49-F238E27FC236}">
                  <a16:creationId xmlns:a16="http://schemas.microsoft.com/office/drawing/2014/main" id="{AAEA2910-52AB-A322-0451-06E30DF94BDD}"/>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2" name="Rectangle 1481">
              <a:extLst>
                <a:ext uri="{FF2B5EF4-FFF2-40B4-BE49-F238E27FC236}">
                  <a16:creationId xmlns:a16="http://schemas.microsoft.com/office/drawing/2014/main" id="{BB432B7B-031A-3965-B5AC-7B801FE9551F}"/>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3" name="Oval 1482">
              <a:extLst>
                <a:ext uri="{FF2B5EF4-FFF2-40B4-BE49-F238E27FC236}">
                  <a16:creationId xmlns:a16="http://schemas.microsoft.com/office/drawing/2014/main" id="{69D983CB-D64F-F5B8-C460-5F4A0A6D514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84" name="Straight Connector 1483">
              <a:extLst>
                <a:ext uri="{FF2B5EF4-FFF2-40B4-BE49-F238E27FC236}">
                  <a16:creationId xmlns:a16="http://schemas.microsoft.com/office/drawing/2014/main" id="{AE19C4DC-27A5-6536-3D42-A6861789E346}"/>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902877E6-DAA6-6D9D-1BC9-3257FDA04961}"/>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2FB0A257-8CE1-C972-E185-958158E45104}"/>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6371AFB6-473B-B897-1FE4-46EFBCF5AADA}"/>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84040D6A-2311-9CB3-2F03-B144AEEC51D7}"/>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186A0DE1-256E-438A-8691-1A72FCFFA6B3}"/>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FE1112E5-1846-80B1-C851-11F2A93FD948}"/>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088EE32A-766E-4CB5-F509-1CFE2F8F45A1}"/>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2" name="Rectangle 1491">
              <a:extLst>
                <a:ext uri="{FF2B5EF4-FFF2-40B4-BE49-F238E27FC236}">
                  <a16:creationId xmlns:a16="http://schemas.microsoft.com/office/drawing/2014/main" id="{A9BCBEE9-69CC-9962-6A01-3DE5BB3B5037}"/>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3" name="Rectangle 1492">
              <a:extLst>
                <a:ext uri="{FF2B5EF4-FFF2-40B4-BE49-F238E27FC236}">
                  <a16:creationId xmlns:a16="http://schemas.microsoft.com/office/drawing/2014/main" id="{E0A54A7E-EF79-D03E-9F44-7F38B574480C}"/>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4" name="Oval 1493">
              <a:extLst>
                <a:ext uri="{FF2B5EF4-FFF2-40B4-BE49-F238E27FC236}">
                  <a16:creationId xmlns:a16="http://schemas.microsoft.com/office/drawing/2014/main" id="{248E20C4-F6EE-4E9E-6FCC-A63AF012F23B}"/>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95" name="Straight Connector 1494">
              <a:extLst>
                <a:ext uri="{FF2B5EF4-FFF2-40B4-BE49-F238E27FC236}">
                  <a16:creationId xmlns:a16="http://schemas.microsoft.com/office/drawing/2014/main" id="{30E6D330-4B13-FCC8-EEC1-B50825AD039D}"/>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3DEFEE8C-243B-EBA7-05A5-D5C1DD0CB48A}"/>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50F223C8-095A-5F89-AC62-461FB4874ACE}"/>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424FE780-5A73-86A2-8FD7-0C94C8504908}"/>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0E274D61-78D6-9F1A-D8D3-48E5B54DCABA}"/>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D7F87457-8662-49FC-F789-2628ADE8479B}"/>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1" name="Rectangle 1500">
              <a:extLst>
                <a:ext uri="{FF2B5EF4-FFF2-40B4-BE49-F238E27FC236}">
                  <a16:creationId xmlns:a16="http://schemas.microsoft.com/office/drawing/2014/main" id="{E5413FB3-B15C-491E-8E08-5DF7497E9194}"/>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2" name="Rectangle 1501">
              <a:extLst>
                <a:ext uri="{FF2B5EF4-FFF2-40B4-BE49-F238E27FC236}">
                  <a16:creationId xmlns:a16="http://schemas.microsoft.com/office/drawing/2014/main" id="{5F6013D3-DB2B-E7EA-32FF-BB6C78B342F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3" name="Oval 1502">
              <a:extLst>
                <a:ext uri="{FF2B5EF4-FFF2-40B4-BE49-F238E27FC236}">
                  <a16:creationId xmlns:a16="http://schemas.microsoft.com/office/drawing/2014/main" id="{445817DC-CA2D-CCA3-44D3-FB1BCA783AF5}"/>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04" name="Straight Connector 1503">
              <a:extLst>
                <a:ext uri="{FF2B5EF4-FFF2-40B4-BE49-F238E27FC236}">
                  <a16:creationId xmlns:a16="http://schemas.microsoft.com/office/drawing/2014/main" id="{28A381E7-D057-88DA-8A2A-FA77A38E3C9C}"/>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552E1385-0C5F-BA90-6F5B-80460567AEAC}"/>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366FFD00-1CC2-7420-8A25-002F379B5542}"/>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45D6640-45C3-2B7C-06E7-49822AC7160B}"/>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62A6AAC9-8F43-ACF6-78E1-246FF89E3391}"/>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F3B5E71D-2A87-2FE9-DBFF-69C724935D3D}"/>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98EA08E3-B8DB-3D0A-476D-B500F14A8C5E}"/>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6711A10-8957-A0B2-9294-9938859AE14C}"/>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2" name="Rectangle 1511">
              <a:extLst>
                <a:ext uri="{FF2B5EF4-FFF2-40B4-BE49-F238E27FC236}">
                  <a16:creationId xmlns:a16="http://schemas.microsoft.com/office/drawing/2014/main" id="{255CD3FF-1474-B153-5D44-04EA140DBA14}"/>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3" name="Rectangle 1512">
              <a:extLst>
                <a:ext uri="{FF2B5EF4-FFF2-40B4-BE49-F238E27FC236}">
                  <a16:creationId xmlns:a16="http://schemas.microsoft.com/office/drawing/2014/main" id="{67098195-1DDD-95FF-45F8-CCB603FF4B52}"/>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4" name="Oval 1513">
              <a:extLst>
                <a:ext uri="{FF2B5EF4-FFF2-40B4-BE49-F238E27FC236}">
                  <a16:creationId xmlns:a16="http://schemas.microsoft.com/office/drawing/2014/main" id="{B2206380-1816-6748-689A-BBA9E2719082}"/>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15" name="Straight Connector 1514">
              <a:extLst>
                <a:ext uri="{FF2B5EF4-FFF2-40B4-BE49-F238E27FC236}">
                  <a16:creationId xmlns:a16="http://schemas.microsoft.com/office/drawing/2014/main" id="{2895E872-B292-D939-B49F-786E588CAE41}"/>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8E19F05E-17E5-BB1F-3A7D-C837942BEBAC}"/>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467817E-66A7-5138-F39D-7CCEFA667A49}"/>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72076434-50B3-365A-BE8E-9DEC8BFC193E}"/>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F5EE1E1-29EC-3930-0CC0-7EBB3DD6BCAA}"/>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A6804C3F-0322-3E7E-317A-08BBA8EE7A0A}"/>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1" name="Rectangle 1520">
              <a:extLst>
                <a:ext uri="{FF2B5EF4-FFF2-40B4-BE49-F238E27FC236}">
                  <a16:creationId xmlns:a16="http://schemas.microsoft.com/office/drawing/2014/main" id="{CC48A50C-89D5-8226-9116-6E4BCA5490C9}"/>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2" name="Rectangle 1521">
              <a:extLst>
                <a:ext uri="{FF2B5EF4-FFF2-40B4-BE49-F238E27FC236}">
                  <a16:creationId xmlns:a16="http://schemas.microsoft.com/office/drawing/2014/main" id="{962CE6F9-1035-E9C8-CED3-E8EF9C21F7B0}"/>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3" name="Oval 1522">
              <a:extLst>
                <a:ext uri="{FF2B5EF4-FFF2-40B4-BE49-F238E27FC236}">
                  <a16:creationId xmlns:a16="http://schemas.microsoft.com/office/drawing/2014/main" id="{6B3ED8E6-4820-B887-2E27-1E69A9B8C067}"/>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24" name="Straight Connector 1523">
              <a:extLst>
                <a:ext uri="{FF2B5EF4-FFF2-40B4-BE49-F238E27FC236}">
                  <a16:creationId xmlns:a16="http://schemas.microsoft.com/office/drawing/2014/main" id="{614E0FAC-6D62-602E-0724-2ED00147BC73}"/>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0CF7A3EB-B212-F484-B8E5-F9BF05D4A89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F218007B-66BB-6DA1-9AE4-8C5C7BBA7F3C}"/>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57DB945C-E93D-BF13-4490-77C8B43970C6}"/>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80EFB62-7D31-083D-E04D-088E4759DDBD}"/>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915E0F60-E141-8B9C-C96A-D76EFAAA63FA}"/>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BD098D91-6F97-2A9B-D379-81CB5CBE6A7F}"/>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14EE34-694B-9FEA-551B-0A73AB192070}"/>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2" name="Rectangle 1531">
              <a:extLst>
                <a:ext uri="{FF2B5EF4-FFF2-40B4-BE49-F238E27FC236}">
                  <a16:creationId xmlns:a16="http://schemas.microsoft.com/office/drawing/2014/main" id="{733EBA0C-6ED0-9A18-D7D8-D7BFBCA4C615}"/>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3" name="Rectangle 1532">
              <a:extLst>
                <a:ext uri="{FF2B5EF4-FFF2-40B4-BE49-F238E27FC236}">
                  <a16:creationId xmlns:a16="http://schemas.microsoft.com/office/drawing/2014/main" id="{EF3C9B37-A3FF-4439-C78E-93E99CB627E3}"/>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4" name="Oval 1533">
              <a:extLst>
                <a:ext uri="{FF2B5EF4-FFF2-40B4-BE49-F238E27FC236}">
                  <a16:creationId xmlns:a16="http://schemas.microsoft.com/office/drawing/2014/main" id="{57CE9CFE-077B-494D-174C-2C62BA0425E4}"/>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35" name="Straight Connector 1534">
              <a:extLst>
                <a:ext uri="{FF2B5EF4-FFF2-40B4-BE49-F238E27FC236}">
                  <a16:creationId xmlns:a16="http://schemas.microsoft.com/office/drawing/2014/main" id="{BE14D5A2-4F9C-6AD0-CA96-E211B66FEAC9}"/>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4C49A8D-AC06-3BD9-B040-3907CD2A9327}"/>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6C63F315-2740-0A2C-DBBF-4A61FF4BCA63}"/>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AA2DFF99-98CB-339A-BDD7-DB970AAD6EDA}"/>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54DE3D5-FA5C-6007-FEBC-CB0F71DDF52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575004A8-611C-9A5F-1255-15B5D523DBE6}"/>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1" name="Rectangle 1540">
              <a:extLst>
                <a:ext uri="{FF2B5EF4-FFF2-40B4-BE49-F238E27FC236}">
                  <a16:creationId xmlns:a16="http://schemas.microsoft.com/office/drawing/2014/main" id="{B9AC4849-53A8-AFC3-0C07-4A280627EE72}"/>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2" name="Rectangle 1541">
              <a:extLst>
                <a:ext uri="{FF2B5EF4-FFF2-40B4-BE49-F238E27FC236}">
                  <a16:creationId xmlns:a16="http://schemas.microsoft.com/office/drawing/2014/main" id="{7C7C5AAF-EAE9-070B-354C-FE8251FD7528}"/>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3" name="Oval 1542">
              <a:extLst>
                <a:ext uri="{FF2B5EF4-FFF2-40B4-BE49-F238E27FC236}">
                  <a16:creationId xmlns:a16="http://schemas.microsoft.com/office/drawing/2014/main" id="{314D4749-E8F6-DB2E-EB3C-DE61189AE725}"/>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44" name="Straight Connector 1543">
              <a:extLst>
                <a:ext uri="{FF2B5EF4-FFF2-40B4-BE49-F238E27FC236}">
                  <a16:creationId xmlns:a16="http://schemas.microsoft.com/office/drawing/2014/main" id="{740D9CF7-C18A-645C-E23C-315B71CDF3F6}"/>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17975608-3E5D-EE4F-97A9-27F37496C165}"/>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6947EDF2-2F4B-AD31-5E28-333FE421381F}"/>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80DF42DA-9760-0024-F3CE-11B02E87D855}"/>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C00C585A-EB40-3FFB-154F-70378DFA7262}"/>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8CC11974-9EA8-88F0-AD27-A65966448F0F}"/>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4AA332C2-5223-7D6D-91C0-D63FF574CB4D}"/>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4A942850-9D5A-BB66-9C3C-24344D046C76}"/>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2" name="Rectangle 1551">
              <a:extLst>
                <a:ext uri="{FF2B5EF4-FFF2-40B4-BE49-F238E27FC236}">
                  <a16:creationId xmlns:a16="http://schemas.microsoft.com/office/drawing/2014/main" id="{BCE209E8-271E-7E82-60E0-AE58D652664A}"/>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3" name="Rectangle 1552">
              <a:extLst>
                <a:ext uri="{FF2B5EF4-FFF2-40B4-BE49-F238E27FC236}">
                  <a16:creationId xmlns:a16="http://schemas.microsoft.com/office/drawing/2014/main" id="{871945CB-8E48-9390-B55E-4ABFA18E4C56}"/>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4" name="Oval 1553">
              <a:extLst>
                <a:ext uri="{FF2B5EF4-FFF2-40B4-BE49-F238E27FC236}">
                  <a16:creationId xmlns:a16="http://schemas.microsoft.com/office/drawing/2014/main" id="{E0C1A53C-A892-E869-1E3A-8B94734072EC}"/>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55" name="Straight Connector 1554">
              <a:extLst>
                <a:ext uri="{FF2B5EF4-FFF2-40B4-BE49-F238E27FC236}">
                  <a16:creationId xmlns:a16="http://schemas.microsoft.com/office/drawing/2014/main" id="{F0B7B501-2F06-9020-E12D-06D41841F1F4}"/>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B0D2F693-44A2-F51C-2949-AEE59318B42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AEDC59FA-5CED-8EAE-F973-C69D3095183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23BCD74-B658-2A4D-3350-0A4DDEC7CC6C}"/>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0FC6621-DDDC-C7FC-AD3E-CA33421A3961}"/>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589E353B-452E-FC41-487B-2B36143A71F1}"/>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1" name="Rectangle 1560">
              <a:extLst>
                <a:ext uri="{FF2B5EF4-FFF2-40B4-BE49-F238E27FC236}">
                  <a16:creationId xmlns:a16="http://schemas.microsoft.com/office/drawing/2014/main" id="{7ECA2C31-77FE-2078-DAAF-B610208A773E}"/>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2" name="Rectangle 1561">
              <a:extLst>
                <a:ext uri="{FF2B5EF4-FFF2-40B4-BE49-F238E27FC236}">
                  <a16:creationId xmlns:a16="http://schemas.microsoft.com/office/drawing/2014/main" id="{08FDCD29-3654-83F4-4C93-1EE76EBCF1B3}"/>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3" name="Oval 1562">
              <a:extLst>
                <a:ext uri="{FF2B5EF4-FFF2-40B4-BE49-F238E27FC236}">
                  <a16:creationId xmlns:a16="http://schemas.microsoft.com/office/drawing/2014/main" id="{A0BABFE4-09D2-4BB1-74B7-A6F8E9AA16B6}"/>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64" name="Straight Connector 1563">
              <a:extLst>
                <a:ext uri="{FF2B5EF4-FFF2-40B4-BE49-F238E27FC236}">
                  <a16:creationId xmlns:a16="http://schemas.microsoft.com/office/drawing/2014/main" id="{CD248363-64BC-8EEF-A997-71CFC059956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7C803B7D-622A-2AFB-AA33-BA3C76B9F9F5}"/>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52BA4580-5256-0047-75E5-3B1E094DE82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5640F464-0871-F9F3-FB7D-63E0BFEE8A02}"/>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F089DCB9-6E60-AD94-BD5B-7773DC1607B7}"/>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F1F862BE-3F80-BF33-F8B6-14C02D353AE2}"/>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D1FD86AD-3737-D10F-C0B6-B97F025C1057}"/>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D5C6E34B-8AF8-6623-BFF4-E378ADF4716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2" name="Rectangle 1571">
              <a:extLst>
                <a:ext uri="{FF2B5EF4-FFF2-40B4-BE49-F238E27FC236}">
                  <a16:creationId xmlns:a16="http://schemas.microsoft.com/office/drawing/2014/main" id="{46310D7A-EAC8-FB70-993E-55E97866292A}"/>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3" name="Rectangle 1572">
              <a:extLst>
                <a:ext uri="{FF2B5EF4-FFF2-40B4-BE49-F238E27FC236}">
                  <a16:creationId xmlns:a16="http://schemas.microsoft.com/office/drawing/2014/main" id="{FEF582BF-29D9-2BEC-A9CA-214A3B6F3A92}"/>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4" name="Oval 1573">
              <a:extLst>
                <a:ext uri="{FF2B5EF4-FFF2-40B4-BE49-F238E27FC236}">
                  <a16:creationId xmlns:a16="http://schemas.microsoft.com/office/drawing/2014/main" id="{DAA28B41-ED42-D0B3-043B-ABEC133A2B37}"/>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5" name="Straight Connector 1574">
              <a:extLst>
                <a:ext uri="{FF2B5EF4-FFF2-40B4-BE49-F238E27FC236}">
                  <a16:creationId xmlns:a16="http://schemas.microsoft.com/office/drawing/2014/main" id="{68DBEE7D-BDCB-79A1-8AB8-9F7184D65651}"/>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58FB5E73-AF93-2E92-A039-89FD9F277BDB}"/>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74824B70-262C-1E93-7643-A0C8BEB3FD12}"/>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23F1C760-DD51-D168-696F-1586971259C7}"/>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635F9A9-EDBF-760F-0ABC-FF1CD4AA52D4}"/>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A4515651-1929-741B-A707-9781482B9953}"/>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1" name="Rectangle 1580">
              <a:extLst>
                <a:ext uri="{FF2B5EF4-FFF2-40B4-BE49-F238E27FC236}">
                  <a16:creationId xmlns:a16="http://schemas.microsoft.com/office/drawing/2014/main" id="{CF81FF90-EEFC-60FF-3CDE-1EFD10D109C2}"/>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2" name="Rectangle 1581">
              <a:extLst>
                <a:ext uri="{FF2B5EF4-FFF2-40B4-BE49-F238E27FC236}">
                  <a16:creationId xmlns:a16="http://schemas.microsoft.com/office/drawing/2014/main" id="{4CD7FC43-EF1D-7B33-DD08-6CD25BE69CB4}"/>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3" name="Oval 1582">
              <a:extLst>
                <a:ext uri="{FF2B5EF4-FFF2-40B4-BE49-F238E27FC236}">
                  <a16:creationId xmlns:a16="http://schemas.microsoft.com/office/drawing/2014/main" id="{234A3EC4-D7C6-05D5-3CF7-75D74F87A880}"/>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84" name="Straight Connector 1583">
              <a:extLst>
                <a:ext uri="{FF2B5EF4-FFF2-40B4-BE49-F238E27FC236}">
                  <a16:creationId xmlns:a16="http://schemas.microsoft.com/office/drawing/2014/main" id="{B78ADDCB-AD6D-5A58-C10D-5515C0877BAD}"/>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8FDD5D62-F39D-9023-D906-5002EC02E822}"/>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02A9F8DA-3834-D728-F76C-4D469C862127}"/>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B74ACD66-6CC4-0C9F-67BD-2FA389E38264}"/>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3B7C7877-E240-995B-F0AA-77506866DDCF}"/>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69329D10-B70F-F234-1FC6-874795E9BEC2}"/>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D6C881A2-C2BE-21D0-922B-45C6C597E347}"/>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2" name="Rectangle 1591">
              <a:extLst>
                <a:ext uri="{FF2B5EF4-FFF2-40B4-BE49-F238E27FC236}">
                  <a16:creationId xmlns:a16="http://schemas.microsoft.com/office/drawing/2014/main" id="{44208068-C98B-6E1C-F665-C52AA22A5CCB}"/>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3" name="Rectangle 1592">
              <a:extLst>
                <a:ext uri="{FF2B5EF4-FFF2-40B4-BE49-F238E27FC236}">
                  <a16:creationId xmlns:a16="http://schemas.microsoft.com/office/drawing/2014/main" id="{0F36C5F8-1DC1-30D3-1B90-7CDDB41D719E}"/>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4" name="Oval 1593">
              <a:extLst>
                <a:ext uri="{FF2B5EF4-FFF2-40B4-BE49-F238E27FC236}">
                  <a16:creationId xmlns:a16="http://schemas.microsoft.com/office/drawing/2014/main" id="{AC13D56E-A426-C744-8779-CD7F4AAF4D7D}"/>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09" name="Straight Connector 1608">
              <a:extLst>
                <a:ext uri="{FF2B5EF4-FFF2-40B4-BE49-F238E27FC236}">
                  <a16:creationId xmlns:a16="http://schemas.microsoft.com/office/drawing/2014/main" id="{DA3D7581-4C76-EB43-006D-773C94E175D0}"/>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E832E8DB-7508-CC72-1CB3-49A9E9C44AE4}"/>
              </a:ext>
            </a:extLst>
          </p:cNvPr>
          <p:cNvSpPr txBox="1">
            <a:spLocks noGrp="1"/>
          </p:cNvSpPr>
          <p:nvPr>
            <p:ph type="title" idx="4294967295"/>
          </p:nvPr>
        </p:nvSpPr>
        <p:spPr>
          <a:xfrm>
            <a:off x="2310751" y="545463"/>
            <a:ext cx="7412181"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19B"/>
                </a:solidFill>
                <a:effectLst/>
                <a:uLnTx/>
                <a:uFillTx/>
                <a:latin typeface="+mn-lt"/>
                <a:ea typeface="+mn-ea"/>
                <a:cs typeface="+mn-cs"/>
              </a:rPr>
              <a:t>Understanding Tribal Consultation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extBox 8">
            <a:extLst>
              <a:ext uri="{FF2B5EF4-FFF2-40B4-BE49-F238E27FC236}">
                <a16:creationId xmlns:a16="http://schemas.microsoft.com/office/drawing/2014/main" id="{FAC30DD5-E8B2-45C0-B33F-82D9ED11911A}"/>
              </a:ext>
            </a:extLst>
          </p:cNvPr>
          <p:cNvSpPr txBox="1"/>
          <p:nvPr/>
        </p:nvSpPr>
        <p:spPr>
          <a:xfrm>
            <a:off x="1056708" y="1109605"/>
            <a:ext cx="10277821" cy="584775"/>
          </a:xfrm>
          <a:prstGeom prst="rect">
            <a:avLst/>
          </a:prstGeom>
          <a:noFill/>
        </p:spPr>
        <p:txBody>
          <a:bodyPr wrap="square" rtlCol="0">
            <a:spAutoFit/>
          </a:bodyPr>
          <a:lstStyle/>
          <a:p>
            <a:pPr algn="ctr"/>
            <a:r>
              <a:rPr lang="en-US" sz="1600" b="1" dirty="0">
                <a:hlinkClick r:id="rId3"/>
              </a:rPr>
              <a:t>Tribal consultation</a:t>
            </a:r>
            <a:r>
              <a:rPr lang="en-US" sz="1600" b="1" dirty="0"/>
              <a:t> </a:t>
            </a:r>
            <a:r>
              <a:rPr lang="en-US" sz="1600" dirty="0"/>
              <a:t>is a formal, two-way, government to government dialogue required by </a:t>
            </a:r>
            <a:r>
              <a:rPr lang="en-US" sz="1600" dirty="0">
                <a:hlinkClick r:id="rId4"/>
              </a:rPr>
              <a:t>Executive Order</a:t>
            </a:r>
            <a:r>
              <a:rPr lang="en-US" sz="1600" dirty="0"/>
              <a:t> 13175 that emphasizes trust, respect, and shared responsibility between Tribes and federal agencies.</a:t>
            </a:r>
            <a:endParaRPr lang="en-US" sz="1600" strike="sngStrike" dirty="0"/>
          </a:p>
        </p:txBody>
      </p:sp>
      <p:sp>
        <p:nvSpPr>
          <p:cNvPr id="24" name="Rectangle 23">
            <a:extLst>
              <a:ext uri="{FF2B5EF4-FFF2-40B4-BE49-F238E27FC236}">
                <a16:creationId xmlns:a16="http://schemas.microsoft.com/office/drawing/2014/main" id="{213F4A6E-D307-7DC8-850F-98980814AEDA}"/>
              </a:ext>
              <a:ext uri="{C183D7F6-B498-43B3-948B-1728B52AA6E4}">
                <adec:decorative xmlns:adec="http://schemas.microsoft.com/office/drawing/2017/decorative" val="1"/>
              </a:ext>
            </a:extLst>
          </p:cNvPr>
          <p:cNvSpPr/>
          <p:nvPr/>
        </p:nvSpPr>
        <p:spPr>
          <a:xfrm>
            <a:off x="330138" y="1779768"/>
            <a:ext cx="11516393" cy="3114807"/>
          </a:xfrm>
          <a:prstGeom prst="rect">
            <a:avLst/>
          </a:prstGeom>
          <a:noFill/>
          <a:ln w="28575">
            <a:solidFill>
              <a:srgbClr val="EDCB0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7" name="Straight Connector 26">
            <a:extLst>
              <a:ext uri="{FF2B5EF4-FFF2-40B4-BE49-F238E27FC236}">
                <a16:creationId xmlns:a16="http://schemas.microsoft.com/office/drawing/2014/main" id="{8ADD9921-B7D5-8469-6E68-E6B59B448088}"/>
              </a:ext>
              <a:ext uri="{C183D7F6-B498-43B3-948B-1728B52AA6E4}">
                <adec:decorative xmlns:adec="http://schemas.microsoft.com/office/drawing/2017/decorative" val="1"/>
              </a:ext>
            </a:extLst>
          </p:cNvPr>
          <p:cNvCxnSpPr>
            <a:cxnSpLocks/>
          </p:cNvCxnSpPr>
          <p:nvPr/>
        </p:nvCxnSpPr>
        <p:spPr>
          <a:xfrm>
            <a:off x="3901238" y="1776854"/>
            <a:ext cx="7914" cy="3114807"/>
          </a:xfrm>
          <a:prstGeom prst="line">
            <a:avLst/>
          </a:prstGeom>
          <a:ln w="28575">
            <a:solidFill>
              <a:srgbClr val="EDCB07"/>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EC2264E-8023-CDC0-87B8-E7EC5D4BB1F0}"/>
              </a:ext>
              <a:ext uri="{C183D7F6-B498-43B3-948B-1728B52AA6E4}">
                <adec:decorative xmlns:adec="http://schemas.microsoft.com/office/drawing/2017/decorative" val="1"/>
              </a:ext>
            </a:extLst>
          </p:cNvPr>
          <p:cNvCxnSpPr>
            <a:cxnSpLocks/>
          </p:cNvCxnSpPr>
          <p:nvPr/>
        </p:nvCxnSpPr>
        <p:spPr>
          <a:xfrm flipH="1">
            <a:off x="3909152" y="3105398"/>
            <a:ext cx="4045551" cy="13056"/>
          </a:xfrm>
          <a:prstGeom prst="line">
            <a:avLst/>
          </a:prstGeom>
          <a:ln w="28575">
            <a:solidFill>
              <a:srgbClr val="EDCB07"/>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81C2552-7DDC-0BE0-B632-A36043131C5F}"/>
              </a:ext>
              <a:ext uri="{C183D7F6-B498-43B3-948B-1728B52AA6E4}">
                <adec:decorative xmlns:adec="http://schemas.microsoft.com/office/drawing/2017/decorative" val="1"/>
              </a:ext>
            </a:extLst>
          </p:cNvPr>
          <p:cNvCxnSpPr>
            <a:cxnSpLocks/>
          </p:cNvCxnSpPr>
          <p:nvPr/>
        </p:nvCxnSpPr>
        <p:spPr>
          <a:xfrm>
            <a:off x="7946789" y="1770435"/>
            <a:ext cx="7914" cy="3121226"/>
          </a:xfrm>
          <a:prstGeom prst="line">
            <a:avLst/>
          </a:prstGeom>
          <a:ln w="28575">
            <a:solidFill>
              <a:srgbClr val="EDCB07"/>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CA9E9CA4-37C8-21DD-037A-B7102F954D93}"/>
              </a:ext>
            </a:extLst>
          </p:cNvPr>
          <p:cNvSpPr/>
          <p:nvPr/>
        </p:nvSpPr>
        <p:spPr>
          <a:xfrm>
            <a:off x="565396" y="1929896"/>
            <a:ext cx="3050203" cy="337968"/>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1C4E9D"/>
                </a:solidFill>
              </a:rPr>
              <a:t>WHAT</a:t>
            </a:r>
          </a:p>
        </p:txBody>
      </p:sp>
      <p:pic>
        <p:nvPicPr>
          <p:cNvPr id="18" name="Graphic 17">
            <a:extLst>
              <a:ext uri="{FF2B5EF4-FFF2-40B4-BE49-F238E27FC236}">
                <a16:creationId xmlns:a16="http://schemas.microsoft.com/office/drawing/2014/main" id="{A18111BF-5AD6-D9A1-1237-9AA69AB329A0}"/>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57344" y="2435819"/>
            <a:ext cx="461217" cy="461217"/>
          </a:xfrm>
          <a:prstGeom prst="rect">
            <a:avLst/>
          </a:prstGeom>
        </p:spPr>
      </p:pic>
      <p:sp>
        <p:nvSpPr>
          <p:cNvPr id="52" name="Freeform 51">
            <a:extLst>
              <a:ext uri="{FF2B5EF4-FFF2-40B4-BE49-F238E27FC236}">
                <a16:creationId xmlns:a16="http://schemas.microsoft.com/office/drawing/2014/main" id="{BD86BE99-27F4-7E19-C5CD-9709AF7322BE}"/>
              </a:ext>
            </a:extLst>
          </p:cNvPr>
          <p:cNvSpPr/>
          <p:nvPr/>
        </p:nvSpPr>
        <p:spPr>
          <a:xfrm>
            <a:off x="1149629" y="2434224"/>
            <a:ext cx="2540527" cy="673882"/>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lvl="0" indent="0" defTabSz="800100">
              <a:lnSpc>
                <a:spcPct val="90000"/>
              </a:lnSpc>
              <a:spcBef>
                <a:spcPct val="0"/>
              </a:spcBef>
              <a:spcAft>
                <a:spcPct val="35000"/>
              </a:spcAft>
              <a:buNone/>
              <a:defRPr b="1"/>
            </a:pPr>
            <a:r>
              <a:rPr lang="en-US" sz="1400" dirty="0">
                <a:solidFill>
                  <a:srgbClr val="1C4E9D"/>
                </a:solidFill>
              </a:rPr>
              <a:t>Opportunity to c</a:t>
            </a:r>
            <a:r>
              <a:rPr lang="en-US" sz="1400" kern="1200" dirty="0">
                <a:solidFill>
                  <a:srgbClr val="1C4E9D"/>
                </a:solidFill>
              </a:rPr>
              <a:t>onsider and leverage Tribes’ ideas, concerns, and questions</a:t>
            </a:r>
          </a:p>
        </p:txBody>
      </p:sp>
      <p:pic>
        <p:nvPicPr>
          <p:cNvPr id="3" name="Graphic 2">
            <a:extLst>
              <a:ext uri="{FF2B5EF4-FFF2-40B4-BE49-F238E27FC236}">
                <a16:creationId xmlns:a16="http://schemas.microsoft.com/office/drawing/2014/main" id="{D6E2FDF5-2619-A3BB-2136-7B17F280EB7B}"/>
              </a:ext>
              <a:ext uri="{C183D7F6-B498-43B3-948B-1728B52AA6E4}">
                <adec:decorative xmlns:adec="http://schemas.microsoft.com/office/drawing/2017/decorative" val="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10723" y="3330271"/>
            <a:ext cx="545985" cy="545985"/>
          </a:xfrm>
          <a:prstGeom prst="rect">
            <a:avLst/>
          </a:prstGeom>
        </p:spPr>
      </p:pic>
      <p:sp>
        <p:nvSpPr>
          <p:cNvPr id="30" name="TextBox 29">
            <a:extLst>
              <a:ext uri="{FF2B5EF4-FFF2-40B4-BE49-F238E27FC236}">
                <a16:creationId xmlns:a16="http://schemas.microsoft.com/office/drawing/2014/main" id="{5DBC55BA-0FA3-5BAB-CAA3-5F5079B1F0B2}"/>
              </a:ext>
            </a:extLst>
          </p:cNvPr>
          <p:cNvSpPr txBox="1"/>
          <p:nvPr/>
        </p:nvSpPr>
        <p:spPr>
          <a:xfrm>
            <a:off x="1056708" y="3231808"/>
            <a:ext cx="2718160" cy="738664"/>
          </a:xfrm>
          <a:prstGeom prst="rect">
            <a:avLst/>
          </a:prstGeom>
          <a:noFill/>
        </p:spPr>
        <p:txBody>
          <a:bodyPr wrap="square" rtlCol="0">
            <a:spAutoFit/>
          </a:bodyPr>
          <a:lstStyle/>
          <a:p>
            <a:r>
              <a:rPr lang="en-US" sz="1400" b="1" dirty="0">
                <a:solidFill>
                  <a:srgbClr val="1C4E9D"/>
                </a:solidFill>
              </a:rPr>
              <a:t>Applies to any proposed CMS policy or action that has Tribal implications</a:t>
            </a:r>
            <a:endParaRPr lang="en-US" sz="1400" dirty="0"/>
          </a:p>
        </p:txBody>
      </p:sp>
      <p:pic>
        <p:nvPicPr>
          <p:cNvPr id="14" name="Graphic 13">
            <a:extLst>
              <a:ext uri="{FF2B5EF4-FFF2-40B4-BE49-F238E27FC236}">
                <a16:creationId xmlns:a16="http://schemas.microsoft.com/office/drawing/2014/main" id="{768AAD60-105F-F75A-799E-DF66A1A14F8F}"/>
              </a:ext>
              <a:ext uri="{C183D7F6-B498-43B3-948B-1728B52AA6E4}">
                <adec:decorative xmlns:adec="http://schemas.microsoft.com/office/drawing/2017/decorative" val="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79779" y="4179243"/>
            <a:ext cx="393648" cy="393648"/>
          </a:xfrm>
          <a:prstGeom prst="rect">
            <a:avLst/>
          </a:prstGeom>
        </p:spPr>
      </p:pic>
      <p:sp>
        <p:nvSpPr>
          <p:cNvPr id="7" name="Freeform 51">
            <a:extLst>
              <a:ext uri="{FF2B5EF4-FFF2-40B4-BE49-F238E27FC236}">
                <a16:creationId xmlns:a16="http://schemas.microsoft.com/office/drawing/2014/main" id="{23BEC628-6795-7FF7-3298-13340149CA72}"/>
              </a:ext>
            </a:extLst>
          </p:cNvPr>
          <p:cNvSpPr/>
          <p:nvPr/>
        </p:nvSpPr>
        <p:spPr>
          <a:xfrm>
            <a:off x="1127240" y="4127081"/>
            <a:ext cx="2759095" cy="673882"/>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lvl="0" indent="0" defTabSz="800100">
              <a:lnSpc>
                <a:spcPct val="90000"/>
              </a:lnSpc>
              <a:spcBef>
                <a:spcPct val="0"/>
              </a:spcBef>
              <a:spcAft>
                <a:spcPct val="35000"/>
              </a:spcAft>
              <a:buNone/>
              <a:defRPr b="1"/>
            </a:pPr>
            <a:r>
              <a:rPr lang="en-US" sz="1400" kern="1200" dirty="0">
                <a:solidFill>
                  <a:srgbClr val="1C4E9D"/>
                </a:solidFill>
              </a:rPr>
              <a:t>Open and free exchange of information and opinion between Tribes and CMS</a:t>
            </a:r>
          </a:p>
        </p:txBody>
      </p:sp>
      <p:sp>
        <p:nvSpPr>
          <p:cNvPr id="13" name="Rectangle 12">
            <a:extLst>
              <a:ext uri="{FF2B5EF4-FFF2-40B4-BE49-F238E27FC236}">
                <a16:creationId xmlns:a16="http://schemas.microsoft.com/office/drawing/2014/main" id="{C6FBA122-9412-398B-370E-3453107B13FD}"/>
              </a:ext>
            </a:extLst>
          </p:cNvPr>
          <p:cNvSpPr/>
          <p:nvPr/>
        </p:nvSpPr>
        <p:spPr>
          <a:xfrm>
            <a:off x="4186580" y="1924988"/>
            <a:ext cx="3474880" cy="337968"/>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1C4E9D"/>
                </a:solidFill>
              </a:rPr>
              <a:t>WHO</a:t>
            </a:r>
          </a:p>
        </p:txBody>
      </p:sp>
      <p:pic>
        <p:nvPicPr>
          <p:cNvPr id="20" name="Graphic 19">
            <a:extLst>
              <a:ext uri="{FF2B5EF4-FFF2-40B4-BE49-F238E27FC236}">
                <a16:creationId xmlns:a16="http://schemas.microsoft.com/office/drawing/2014/main" id="{D6120557-8928-2B9E-73A7-B40F98F60519}"/>
              </a:ext>
              <a:ext uri="{C183D7F6-B498-43B3-948B-1728B52AA6E4}">
                <adec:decorative xmlns:adec="http://schemas.microsoft.com/office/drawing/2017/decorative" val="1"/>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flipH="1">
            <a:off x="4323402" y="2425990"/>
            <a:ext cx="459801" cy="459801"/>
          </a:xfrm>
          <a:prstGeom prst="rect">
            <a:avLst/>
          </a:prstGeom>
        </p:spPr>
      </p:pic>
      <p:sp>
        <p:nvSpPr>
          <p:cNvPr id="17" name="Freeform 16">
            <a:extLst>
              <a:ext uri="{FF2B5EF4-FFF2-40B4-BE49-F238E27FC236}">
                <a16:creationId xmlns:a16="http://schemas.microsoft.com/office/drawing/2014/main" id="{91B93CD9-9019-9564-7F25-534701DE2818}"/>
              </a:ext>
            </a:extLst>
          </p:cNvPr>
          <p:cNvSpPr/>
          <p:nvPr/>
        </p:nvSpPr>
        <p:spPr>
          <a:xfrm>
            <a:off x="4967718" y="2437235"/>
            <a:ext cx="2747014" cy="459801"/>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lvl="0" indent="0" defTabSz="800100">
              <a:lnSpc>
                <a:spcPct val="90000"/>
              </a:lnSpc>
              <a:spcBef>
                <a:spcPct val="0"/>
              </a:spcBef>
              <a:spcAft>
                <a:spcPct val="35000"/>
              </a:spcAft>
              <a:buNone/>
              <a:defRPr b="1"/>
            </a:pPr>
            <a:r>
              <a:rPr lang="en-US" sz="1400" kern="1200" dirty="0">
                <a:solidFill>
                  <a:srgbClr val="1C4E9D"/>
                </a:solidFill>
              </a:rPr>
              <a:t>Includes Tribal and federal officials with d</a:t>
            </a:r>
            <a:r>
              <a:rPr lang="en-US" sz="1400" dirty="0">
                <a:solidFill>
                  <a:srgbClr val="1C4E9D"/>
                </a:solidFill>
              </a:rPr>
              <a:t>ecision making authority</a:t>
            </a:r>
            <a:endParaRPr lang="en-US" sz="1400" kern="1200" dirty="0">
              <a:solidFill>
                <a:srgbClr val="1C4E9D"/>
              </a:solidFill>
            </a:endParaRPr>
          </a:p>
        </p:txBody>
      </p:sp>
      <p:sp>
        <p:nvSpPr>
          <p:cNvPr id="37" name="Rectangle 36">
            <a:extLst>
              <a:ext uri="{FF2B5EF4-FFF2-40B4-BE49-F238E27FC236}">
                <a16:creationId xmlns:a16="http://schemas.microsoft.com/office/drawing/2014/main" id="{5D09BC82-2365-0E98-B838-33B62FC1C9D8}"/>
              </a:ext>
            </a:extLst>
          </p:cNvPr>
          <p:cNvSpPr/>
          <p:nvPr/>
        </p:nvSpPr>
        <p:spPr>
          <a:xfrm>
            <a:off x="4114295" y="3260016"/>
            <a:ext cx="3474880" cy="337968"/>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1C4E9D"/>
                </a:solidFill>
              </a:rPr>
              <a:t>WHEN</a:t>
            </a:r>
          </a:p>
        </p:txBody>
      </p:sp>
      <p:pic>
        <p:nvPicPr>
          <p:cNvPr id="40" name="Graphic 39">
            <a:extLst>
              <a:ext uri="{FF2B5EF4-FFF2-40B4-BE49-F238E27FC236}">
                <a16:creationId xmlns:a16="http://schemas.microsoft.com/office/drawing/2014/main" id="{C01E6A02-0B0C-661D-1BDE-DB0023B42DEA}"/>
              </a:ext>
              <a:ext uri="{C183D7F6-B498-43B3-948B-1728B52AA6E4}">
                <adec:decorative xmlns:adec="http://schemas.microsoft.com/office/drawing/2017/decorative" val="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305513" y="3693076"/>
            <a:ext cx="457200" cy="457200"/>
          </a:xfrm>
          <a:prstGeom prst="rect">
            <a:avLst/>
          </a:prstGeom>
        </p:spPr>
      </p:pic>
      <p:sp>
        <p:nvSpPr>
          <p:cNvPr id="48" name="Freeform 47">
            <a:extLst>
              <a:ext uri="{FF2B5EF4-FFF2-40B4-BE49-F238E27FC236}">
                <a16:creationId xmlns:a16="http://schemas.microsoft.com/office/drawing/2014/main" id="{B7F54D10-7A10-939B-8324-43962732A0FA}"/>
              </a:ext>
            </a:extLst>
          </p:cNvPr>
          <p:cNvSpPr/>
          <p:nvPr/>
        </p:nvSpPr>
        <p:spPr>
          <a:xfrm>
            <a:off x="5007301" y="3864901"/>
            <a:ext cx="2759306" cy="213826"/>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lvl="0" indent="0" defTabSz="800100">
              <a:lnSpc>
                <a:spcPct val="90000"/>
              </a:lnSpc>
              <a:spcBef>
                <a:spcPct val="0"/>
              </a:spcBef>
              <a:spcAft>
                <a:spcPct val="35000"/>
              </a:spcAft>
              <a:buNone/>
              <a:defRPr b="1"/>
            </a:pPr>
            <a:r>
              <a:rPr lang="en-US" sz="1400" kern="1200" dirty="0">
                <a:solidFill>
                  <a:srgbClr val="1C4E9D"/>
                </a:solidFill>
              </a:rPr>
              <a:t>Initiated at the earliest possible point in policy formulation</a:t>
            </a:r>
            <a:endParaRPr lang="en-US" sz="1800" kern="1200" dirty="0">
              <a:solidFill>
                <a:srgbClr val="1C4E9D"/>
              </a:solidFill>
            </a:endParaRPr>
          </a:p>
        </p:txBody>
      </p:sp>
      <p:pic>
        <p:nvPicPr>
          <p:cNvPr id="26" name="Graphic 25">
            <a:extLst>
              <a:ext uri="{FF2B5EF4-FFF2-40B4-BE49-F238E27FC236}">
                <a16:creationId xmlns:a16="http://schemas.microsoft.com/office/drawing/2014/main" id="{04995C78-8B72-F27E-E6A7-9F022B5D65AB}"/>
              </a:ext>
              <a:ext uri="{C183D7F6-B498-43B3-948B-1728B52AA6E4}">
                <adec:decorative xmlns:adec="http://schemas.microsoft.com/office/drawing/2017/decorative" val="1"/>
              </a:ext>
            </a:extLst>
          </p:cNvPr>
          <p:cNvPicPr>
            <a:picLocks noChangeAspect="1"/>
          </p:cNvPicPr>
          <p:nvPr/>
        </p:nvPicPr>
        <p:blipFill>
          <a:blip r:embed="rId15">
            <a:extLst>
              <a:ext uri="{96DAC541-7B7A-43D3-8B79-37D633B846F1}">
                <asvg:svgBlip xmlns:asvg="http://schemas.microsoft.com/office/drawing/2016/SVG/main" r:embed="rId16"/>
              </a:ext>
            </a:extLst>
          </a:blip>
          <a:srcRect/>
          <a:stretch/>
        </p:blipFill>
        <p:spPr>
          <a:xfrm flipH="1">
            <a:off x="4285089" y="4262631"/>
            <a:ext cx="459801" cy="459801"/>
          </a:xfrm>
          <a:prstGeom prst="rect">
            <a:avLst/>
          </a:prstGeom>
        </p:spPr>
      </p:pic>
      <p:sp>
        <p:nvSpPr>
          <p:cNvPr id="54" name="Freeform 53">
            <a:extLst>
              <a:ext uri="{FF2B5EF4-FFF2-40B4-BE49-F238E27FC236}">
                <a16:creationId xmlns:a16="http://schemas.microsoft.com/office/drawing/2014/main" id="{1709C224-0502-4517-71ED-5C0D409ABEB5}"/>
              </a:ext>
            </a:extLst>
          </p:cNvPr>
          <p:cNvSpPr/>
          <p:nvPr/>
        </p:nvSpPr>
        <p:spPr>
          <a:xfrm>
            <a:off x="4994937" y="4329142"/>
            <a:ext cx="2594238" cy="326777"/>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lvl="0" indent="0" defTabSz="800100">
              <a:lnSpc>
                <a:spcPct val="90000"/>
              </a:lnSpc>
              <a:spcBef>
                <a:spcPct val="0"/>
              </a:spcBef>
              <a:spcAft>
                <a:spcPct val="35000"/>
              </a:spcAft>
              <a:buNone/>
              <a:defRPr b="1"/>
            </a:pPr>
            <a:r>
              <a:rPr lang="en-US" sz="1400" dirty="0">
                <a:solidFill>
                  <a:srgbClr val="1C4E9D"/>
                </a:solidFill>
              </a:rPr>
              <a:t>Should be a continuous and ongoing conversation</a:t>
            </a:r>
            <a:endParaRPr lang="en-US" sz="1400" kern="1200" dirty="0">
              <a:solidFill>
                <a:srgbClr val="1C4E9D"/>
              </a:solidFill>
            </a:endParaRPr>
          </a:p>
        </p:txBody>
      </p:sp>
      <p:sp>
        <p:nvSpPr>
          <p:cNvPr id="38" name="Rectangle 37">
            <a:extLst>
              <a:ext uri="{FF2B5EF4-FFF2-40B4-BE49-F238E27FC236}">
                <a16:creationId xmlns:a16="http://schemas.microsoft.com/office/drawing/2014/main" id="{45E7B1D1-B97F-7E5B-D5A9-A2AA022F9B08}"/>
              </a:ext>
            </a:extLst>
          </p:cNvPr>
          <p:cNvSpPr/>
          <p:nvPr/>
        </p:nvSpPr>
        <p:spPr>
          <a:xfrm>
            <a:off x="8178847" y="1910905"/>
            <a:ext cx="3474880" cy="337968"/>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1C4E9D"/>
                </a:solidFill>
              </a:rPr>
              <a:t>OUTCOMES</a:t>
            </a:r>
          </a:p>
        </p:txBody>
      </p:sp>
      <p:pic>
        <p:nvPicPr>
          <p:cNvPr id="23" name="Graphic 22">
            <a:extLst>
              <a:ext uri="{FF2B5EF4-FFF2-40B4-BE49-F238E27FC236}">
                <a16:creationId xmlns:a16="http://schemas.microsoft.com/office/drawing/2014/main" id="{B9FF84C1-8AEC-6DD4-6ACD-71F131B61D2B}"/>
              </a:ext>
              <a:ext uri="{C183D7F6-B498-43B3-948B-1728B52AA6E4}">
                <adec:decorative xmlns:adec="http://schemas.microsoft.com/office/drawing/2017/decorative" val="1"/>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flipH="1">
            <a:off x="8213639" y="2410275"/>
            <a:ext cx="459801" cy="459801"/>
          </a:xfrm>
          <a:prstGeom prst="rect">
            <a:avLst/>
          </a:prstGeom>
        </p:spPr>
      </p:pic>
      <p:sp>
        <p:nvSpPr>
          <p:cNvPr id="42" name="Freeform 41">
            <a:extLst>
              <a:ext uri="{FF2B5EF4-FFF2-40B4-BE49-F238E27FC236}">
                <a16:creationId xmlns:a16="http://schemas.microsoft.com/office/drawing/2014/main" id="{4AB0A5E7-01F9-C152-921F-DAF5122FF72D}"/>
              </a:ext>
            </a:extLst>
          </p:cNvPr>
          <p:cNvSpPr/>
          <p:nvPr/>
        </p:nvSpPr>
        <p:spPr>
          <a:xfrm>
            <a:off x="8906874" y="2424183"/>
            <a:ext cx="2758018" cy="582889"/>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r>
              <a:rPr lang="en-US" sz="1400" b="1" dirty="0">
                <a:solidFill>
                  <a:srgbClr val="1C4E9D"/>
                </a:solidFill>
              </a:rPr>
              <a:t>Tribes provide meaningful and timely input on agency policies and regulations</a:t>
            </a:r>
          </a:p>
        </p:txBody>
      </p:sp>
      <p:pic>
        <p:nvPicPr>
          <p:cNvPr id="29" name="Graphic 28">
            <a:extLst>
              <a:ext uri="{FF2B5EF4-FFF2-40B4-BE49-F238E27FC236}">
                <a16:creationId xmlns:a16="http://schemas.microsoft.com/office/drawing/2014/main" id="{7F6F68AF-3C2F-7856-281A-6D26A0094216}"/>
              </a:ext>
              <a:ext uri="{C183D7F6-B498-43B3-948B-1728B52AA6E4}">
                <adec:decorative xmlns:adec="http://schemas.microsoft.com/office/drawing/2017/decorative" val="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8232119" y="3207743"/>
            <a:ext cx="459801" cy="459801"/>
          </a:xfrm>
          <a:prstGeom prst="rect">
            <a:avLst/>
          </a:prstGeom>
        </p:spPr>
      </p:pic>
      <p:sp>
        <p:nvSpPr>
          <p:cNvPr id="44" name="Freeform 43">
            <a:extLst>
              <a:ext uri="{FF2B5EF4-FFF2-40B4-BE49-F238E27FC236}">
                <a16:creationId xmlns:a16="http://schemas.microsoft.com/office/drawing/2014/main" id="{C4486DA5-9E63-34C4-C8F1-0BEFF1605092}"/>
              </a:ext>
            </a:extLst>
          </p:cNvPr>
          <p:cNvSpPr/>
          <p:nvPr/>
        </p:nvSpPr>
        <p:spPr>
          <a:xfrm>
            <a:off x="8906874" y="3318657"/>
            <a:ext cx="2758018" cy="582889"/>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r>
              <a:rPr lang="en-US" sz="1400" b="1" dirty="0">
                <a:solidFill>
                  <a:srgbClr val="1C4E9D"/>
                </a:solidFill>
              </a:rPr>
              <a:t>CMS and Tribes have a complete understanding of all factors and implications and agree on how to move forward</a:t>
            </a:r>
          </a:p>
        </p:txBody>
      </p:sp>
      <p:pic>
        <p:nvPicPr>
          <p:cNvPr id="32" name="Graphic 31">
            <a:extLst>
              <a:ext uri="{FF2B5EF4-FFF2-40B4-BE49-F238E27FC236}">
                <a16:creationId xmlns:a16="http://schemas.microsoft.com/office/drawing/2014/main" id="{F7B43B29-72FB-EC87-4A1F-85A6775F4F1C}"/>
              </a:ext>
              <a:ext uri="{C183D7F6-B498-43B3-948B-1728B52AA6E4}">
                <adec:decorative xmlns:adec="http://schemas.microsoft.com/office/drawing/2017/decorative" val="1"/>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8139707" y="4181814"/>
            <a:ext cx="577893" cy="577893"/>
          </a:xfrm>
          <a:prstGeom prst="rect">
            <a:avLst/>
          </a:prstGeom>
        </p:spPr>
      </p:pic>
      <p:sp>
        <p:nvSpPr>
          <p:cNvPr id="5" name="Freeform 4">
            <a:extLst>
              <a:ext uri="{FF2B5EF4-FFF2-40B4-BE49-F238E27FC236}">
                <a16:creationId xmlns:a16="http://schemas.microsoft.com/office/drawing/2014/main" id="{A697D4B5-C6A4-DDDD-90AA-CAE22BD24354}"/>
              </a:ext>
            </a:extLst>
          </p:cNvPr>
          <p:cNvSpPr/>
          <p:nvPr/>
        </p:nvSpPr>
        <p:spPr>
          <a:xfrm>
            <a:off x="8914264" y="4166537"/>
            <a:ext cx="2758018" cy="608448"/>
          </a:xfrm>
          <a:custGeom>
            <a:avLst/>
            <a:gdLst>
              <a:gd name="connsiteX0" fmla="*/ 0 w 2166892"/>
              <a:gd name="connsiteY0" fmla="*/ 0 h 310241"/>
              <a:gd name="connsiteX1" fmla="*/ 2166892 w 2166892"/>
              <a:gd name="connsiteY1" fmla="*/ 0 h 310241"/>
              <a:gd name="connsiteX2" fmla="*/ 2166892 w 2166892"/>
              <a:gd name="connsiteY2" fmla="*/ 310241 h 310241"/>
              <a:gd name="connsiteX3" fmla="*/ 0 w 2166892"/>
              <a:gd name="connsiteY3" fmla="*/ 310241 h 310241"/>
              <a:gd name="connsiteX4" fmla="*/ 0 w 2166892"/>
              <a:gd name="connsiteY4" fmla="*/ 0 h 310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892" h="310241">
                <a:moveTo>
                  <a:pt x="0" y="0"/>
                </a:moveTo>
                <a:lnTo>
                  <a:pt x="2166892" y="0"/>
                </a:lnTo>
                <a:lnTo>
                  <a:pt x="2166892" y="310241"/>
                </a:lnTo>
                <a:lnTo>
                  <a:pt x="0" y="310241"/>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114300" bIns="0" numCol="1" spcCol="1270" anchor="ctr" anchorCtr="0">
            <a:noAutofit/>
          </a:bodyPr>
          <a:lstStyle/>
          <a:p>
            <a:pPr marL="0" lvl="0" indent="0" defTabSz="800100">
              <a:lnSpc>
                <a:spcPct val="90000"/>
              </a:lnSpc>
              <a:spcBef>
                <a:spcPct val="0"/>
              </a:spcBef>
              <a:spcAft>
                <a:spcPct val="35000"/>
              </a:spcAft>
              <a:buNone/>
              <a:defRPr b="1"/>
            </a:pPr>
            <a:r>
              <a:rPr lang="en-US" sz="1400" kern="1200" dirty="0">
                <a:solidFill>
                  <a:srgbClr val="1C4E9D"/>
                </a:solidFill>
              </a:rPr>
              <a:t>CMS communicates with Tribes </a:t>
            </a:r>
            <a:r>
              <a:rPr lang="en-US" sz="1400" dirty="0">
                <a:solidFill>
                  <a:srgbClr val="1C4E9D"/>
                </a:solidFill>
              </a:rPr>
              <a:t>on how </a:t>
            </a:r>
            <a:r>
              <a:rPr lang="en-US" sz="1400" kern="1200" dirty="0">
                <a:solidFill>
                  <a:srgbClr val="1C4E9D"/>
                </a:solidFill>
              </a:rPr>
              <a:t>Tribal feedback informed final policy and outcomes</a:t>
            </a:r>
          </a:p>
        </p:txBody>
      </p:sp>
      <p:sp>
        <p:nvSpPr>
          <p:cNvPr id="2" name="TextBox 1">
            <a:extLst>
              <a:ext uri="{FF2B5EF4-FFF2-40B4-BE49-F238E27FC236}">
                <a16:creationId xmlns:a16="http://schemas.microsoft.com/office/drawing/2014/main" id="{A12E922F-FC3C-CFD5-3C56-221363075D7F}"/>
              </a:ext>
            </a:extLst>
          </p:cNvPr>
          <p:cNvSpPr txBox="1"/>
          <p:nvPr/>
        </p:nvSpPr>
        <p:spPr>
          <a:xfrm>
            <a:off x="1171284" y="4988012"/>
            <a:ext cx="9563446" cy="523220"/>
          </a:xfrm>
          <a:prstGeom prst="rect">
            <a:avLst/>
          </a:prstGeom>
          <a:noFill/>
        </p:spPr>
        <p:txBody>
          <a:bodyPr wrap="square" rtlCol="0">
            <a:spAutoFit/>
          </a:bodyPr>
          <a:lstStyle/>
          <a:p>
            <a:pPr algn="ctr"/>
            <a:r>
              <a:rPr lang="en-US" sz="1400" i="1" dirty="0"/>
              <a:t>Listening sessions held to solicit Tribal viewpoints are considered </a:t>
            </a:r>
            <a:r>
              <a:rPr lang="en-US" sz="1400" b="1" i="1" dirty="0"/>
              <a:t>informal engagement</a:t>
            </a:r>
            <a:r>
              <a:rPr lang="en-US" sz="1400" i="1" dirty="0"/>
              <a:t>. Listening sessions can provide valuable insight but are </a:t>
            </a:r>
            <a:r>
              <a:rPr lang="en-US" sz="1400" b="1" i="1" dirty="0"/>
              <a:t>not</a:t>
            </a:r>
            <a:r>
              <a:rPr lang="en-US" sz="1400" i="1" dirty="0"/>
              <a:t> considered, and cannot replace, Tribal consultation.</a:t>
            </a:r>
          </a:p>
        </p:txBody>
      </p:sp>
      <p:sp>
        <p:nvSpPr>
          <p:cNvPr id="6" name="TextBox 5">
            <a:extLst>
              <a:ext uri="{FF2B5EF4-FFF2-40B4-BE49-F238E27FC236}">
                <a16:creationId xmlns:a16="http://schemas.microsoft.com/office/drawing/2014/main" id="{B5979552-1369-5829-A6CB-59EE49BE1D27}"/>
              </a:ext>
            </a:extLst>
          </p:cNvPr>
          <p:cNvSpPr txBox="1"/>
          <p:nvPr/>
        </p:nvSpPr>
        <p:spPr>
          <a:xfrm>
            <a:off x="337803" y="5598036"/>
            <a:ext cx="11516393" cy="523220"/>
          </a:xfrm>
          <a:prstGeom prst="rect">
            <a:avLst/>
          </a:prstGeom>
          <a:solidFill>
            <a:srgbClr val="F9E9B8">
              <a:alpha val="49804"/>
            </a:srgbClr>
          </a:solidFill>
          <a:ln w="28575">
            <a:noFill/>
          </a:ln>
        </p:spPr>
        <p:txBody>
          <a:bodyPr wrap="square" rtlCol="0">
            <a:spAutoFit/>
          </a:bodyPr>
          <a:lstStyle/>
          <a:p>
            <a:pPr algn="ctr"/>
            <a:r>
              <a:rPr lang="en-US" sz="1400" kern="1200" dirty="0">
                <a:solidFill>
                  <a:schemeClr val="tx1"/>
                </a:solidFill>
              </a:rPr>
              <a:t>To learn more about Tribal consultation, explore the </a:t>
            </a:r>
            <a:r>
              <a:rPr lang="en-US" sz="1400" kern="1200" dirty="0">
                <a:solidFill>
                  <a:schemeClr val="tx1"/>
                </a:solidFill>
                <a:hlinkClick r:id="rId23"/>
              </a:rPr>
              <a:t>CMS Tribal Technical Advisory Group (TTAG) recommendations</a:t>
            </a:r>
            <a:r>
              <a:rPr lang="en-US" sz="1400" kern="1200" dirty="0">
                <a:solidFill>
                  <a:schemeClr val="tx1"/>
                </a:solidFill>
              </a:rPr>
              <a:t> via the </a:t>
            </a:r>
            <a:r>
              <a:rPr lang="en-US" sz="1400" dirty="0"/>
              <a:t>CMS TTAG Strategic Plan, 2020-2025, </a:t>
            </a:r>
            <a:r>
              <a:rPr lang="en-US" sz="1400" kern="1200" dirty="0">
                <a:solidFill>
                  <a:schemeClr val="tx1"/>
                </a:solidFill>
              </a:rPr>
              <a:t>for strengthening Tribal health policies and guidelines at CMS, including Tribal consultation.</a:t>
            </a:r>
            <a:endParaRPr lang="en-US" sz="1400" i="0" strike="sngStrike" dirty="0">
              <a:solidFill>
                <a:schemeClr val="tx1"/>
              </a:solidFill>
              <a:effectLst/>
            </a:endParaRPr>
          </a:p>
        </p:txBody>
      </p:sp>
      <p:sp>
        <p:nvSpPr>
          <p:cNvPr id="2420" name="TextBox 2419">
            <a:extLst>
              <a:ext uri="{FF2B5EF4-FFF2-40B4-BE49-F238E27FC236}">
                <a16:creationId xmlns:a16="http://schemas.microsoft.com/office/drawing/2014/main" id="{6CB0BDA3-E4DC-290C-C74F-9A32031A6C4C}"/>
              </a:ext>
            </a:extLst>
          </p:cNvPr>
          <p:cNvSpPr txBox="1"/>
          <p:nvPr/>
        </p:nvSpPr>
        <p:spPr>
          <a:xfrm>
            <a:off x="1413356" y="6430787"/>
            <a:ext cx="9321374" cy="276999"/>
          </a:xfrm>
          <a:prstGeom prst="rect">
            <a:avLst/>
          </a:prstGeom>
          <a:noFill/>
        </p:spPr>
        <p:txBody>
          <a:bodyPr wrap="square">
            <a:spAutoFit/>
          </a:bodyPr>
          <a:lstStyle/>
          <a:p>
            <a:pPr algn="ctr"/>
            <a:r>
              <a:rPr lang="en-US" sz="1200" b="0" i="0" dirty="0">
                <a:solidFill>
                  <a:srgbClr val="000000"/>
                </a:solidFill>
                <a:effectLst/>
              </a:rPr>
              <a:t>Developed by the CMS Rural Health Council’s Tribal Affairs Subcommittee. </a:t>
            </a:r>
            <a:endParaRPr lang="en-US" sz="1200" dirty="0"/>
          </a:p>
        </p:txBody>
      </p:sp>
      <p:pic>
        <p:nvPicPr>
          <p:cNvPr id="10" name="Picture 9">
            <a:extLst>
              <a:ext uri="{FF2B5EF4-FFF2-40B4-BE49-F238E27FC236}">
                <a16:creationId xmlns:a16="http://schemas.microsoft.com/office/drawing/2014/main" id="{89F88FCC-E078-7DB1-4DFE-53319BD982AB}"/>
              </a:ext>
              <a:ext uri="{C183D7F6-B498-43B3-948B-1728B52AA6E4}">
                <adec:decorative xmlns:adec="http://schemas.microsoft.com/office/drawing/2017/decorative" val="1"/>
              </a:ext>
            </a:extLst>
          </p:cNvPr>
          <p:cNvPicPr>
            <a:picLocks noChangeAspect="1"/>
          </p:cNvPicPr>
          <p:nvPr/>
        </p:nvPicPr>
        <p:blipFill>
          <a:blip r:embed="rId24"/>
          <a:stretch>
            <a:fillRect/>
          </a:stretch>
        </p:blipFill>
        <p:spPr>
          <a:xfrm>
            <a:off x="10916652" y="6350134"/>
            <a:ext cx="682045" cy="237295"/>
          </a:xfrm>
          <a:prstGeom prst="rect">
            <a:avLst/>
          </a:prstGeom>
        </p:spPr>
      </p:pic>
    </p:spTree>
    <p:extLst>
      <p:ext uri="{BB962C8B-B14F-4D97-AF65-F5344CB8AC3E}">
        <p14:creationId xmlns:p14="http://schemas.microsoft.com/office/powerpoint/2010/main" val="2998843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23" name="Group 2422">
            <a:extLst>
              <a:ext uri="{FF2B5EF4-FFF2-40B4-BE49-F238E27FC236}">
                <a16:creationId xmlns:a16="http://schemas.microsoft.com/office/drawing/2014/main" id="{1B9850A0-1CD2-A5E6-14D4-57879F07B4EA}"/>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90753E85-EB53-4742-D65D-716AC7EA8B3A}"/>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2" name="Triangle 231">
              <a:extLst>
                <a:ext uri="{FF2B5EF4-FFF2-40B4-BE49-F238E27FC236}">
                  <a16:creationId xmlns:a16="http://schemas.microsoft.com/office/drawing/2014/main" id="{46DBE090-9200-78A1-C313-389970FBF73D}"/>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7" name="Rectangle 336">
              <a:extLst>
                <a:ext uri="{FF2B5EF4-FFF2-40B4-BE49-F238E27FC236}">
                  <a16:creationId xmlns:a16="http://schemas.microsoft.com/office/drawing/2014/main" id="{5FE31556-9ABE-5F65-5D50-3F6AFABAB288}"/>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5" name="Rectangle 344">
              <a:extLst>
                <a:ext uri="{FF2B5EF4-FFF2-40B4-BE49-F238E27FC236}">
                  <a16:creationId xmlns:a16="http://schemas.microsoft.com/office/drawing/2014/main" id="{32FB9A0D-2145-FC51-7CF7-134162A8434F}"/>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6" name="Oval 345">
              <a:extLst>
                <a:ext uri="{FF2B5EF4-FFF2-40B4-BE49-F238E27FC236}">
                  <a16:creationId xmlns:a16="http://schemas.microsoft.com/office/drawing/2014/main" id="{B4EC3928-22F0-47EA-7420-60334953F74A}"/>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48" name="Straight Connector 347">
              <a:extLst>
                <a:ext uri="{FF2B5EF4-FFF2-40B4-BE49-F238E27FC236}">
                  <a16:creationId xmlns:a16="http://schemas.microsoft.com/office/drawing/2014/main" id="{F154FFA2-E138-9CB8-2824-1F545CA641C1}"/>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2F98FA68-5FC2-D489-7D14-8592C3DB6287}"/>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432FF075-9BC2-5C24-A670-7223F8DBD017}"/>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088CA3E5-A038-4208-3334-8DA5038E635D}"/>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7A2D7B18-5CF0-4589-F129-9AB8C5E47098}"/>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B3F7F1CB-515D-39E1-6650-BDECBDBECBBC}"/>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62CB1B8-B2C4-35BD-DDD5-01134085A839}"/>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255351DF-EBED-656C-ED73-9CE315AA803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1" name="Rectangle 360">
              <a:extLst>
                <a:ext uri="{FF2B5EF4-FFF2-40B4-BE49-F238E27FC236}">
                  <a16:creationId xmlns:a16="http://schemas.microsoft.com/office/drawing/2014/main" id="{BFAC6CE1-3443-F875-300F-7D0D66E117AD}"/>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2" name="Rectangle 361">
              <a:extLst>
                <a:ext uri="{FF2B5EF4-FFF2-40B4-BE49-F238E27FC236}">
                  <a16:creationId xmlns:a16="http://schemas.microsoft.com/office/drawing/2014/main" id="{380CCA68-A7CD-0246-16FC-9B21F84D23DA}"/>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5" name="Oval 364">
              <a:extLst>
                <a:ext uri="{FF2B5EF4-FFF2-40B4-BE49-F238E27FC236}">
                  <a16:creationId xmlns:a16="http://schemas.microsoft.com/office/drawing/2014/main" id="{08B5026B-D63C-5E2B-DE90-1A7084020F56}"/>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70" name="Straight Connector 369">
              <a:extLst>
                <a:ext uri="{FF2B5EF4-FFF2-40B4-BE49-F238E27FC236}">
                  <a16:creationId xmlns:a16="http://schemas.microsoft.com/office/drawing/2014/main" id="{41134A69-1731-D9A0-2936-82143BF3F68A}"/>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E6D0E0D8-4C8F-4C94-9568-E2A0E68D6A22}"/>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220DF153-6BC5-9079-A0A2-17A8B1B08B92}"/>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8F9D331C-B164-A352-5F3E-685454B36695}"/>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60C4A54-8BED-C3F7-F978-14E2F79EFE0B}"/>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1C462CE3-FFD4-0A66-B0A5-D77998072F67}"/>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5" name="Rectangle 384">
              <a:extLst>
                <a:ext uri="{FF2B5EF4-FFF2-40B4-BE49-F238E27FC236}">
                  <a16:creationId xmlns:a16="http://schemas.microsoft.com/office/drawing/2014/main" id="{D8A24507-57D2-030C-8A7B-7C89E45D26E1}"/>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6" name="Rectangle 385">
              <a:extLst>
                <a:ext uri="{FF2B5EF4-FFF2-40B4-BE49-F238E27FC236}">
                  <a16:creationId xmlns:a16="http://schemas.microsoft.com/office/drawing/2014/main" id="{0D28E15C-6ADF-8182-EBDA-741825BCDC23}"/>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7" name="Oval 386">
              <a:extLst>
                <a:ext uri="{FF2B5EF4-FFF2-40B4-BE49-F238E27FC236}">
                  <a16:creationId xmlns:a16="http://schemas.microsoft.com/office/drawing/2014/main" id="{476DC87C-5F17-ED05-0998-66BD1CC647D6}"/>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88" name="Straight Connector 387">
              <a:extLst>
                <a:ext uri="{FF2B5EF4-FFF2-40B4-BE49-F238E27FC236}">
                  <a16:creationId xmlns:a16="http://schemas.microsoft.com/office/drawing/2014/main" id="{2214211D-AC40-2BB5-A527-55C85975B8D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262EEA86-CB54-CE34-A965-2F8B3193F929}"/>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84531877-17EC-F21D-3CF4-BF1AA9FA259E}"/>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40F1A255-1701-9A8D-C160-17C69F3AF5D7}"/>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8E24A98D-7CA0-ADC3-A8F0-3F7FD06B6E5A}"/>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E4A9C2B5-5102-A36C-401B-2E89043F2B04}"/>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3" name="Triangle 442">
              <a:extLst>
                <a:ext uri="{FF2B5EF4-FFF2-40B4-BE49-F238E27FC236}">
                  <a16:creationId xmlns:a16="http://schemas.microsoft.com/office/drawing/2014/main" id="{133268D2-7E73-1BAC-A6F0-595661BEE112}"/>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4" name="Triangle 443">
              <a:extLst>
                <a:ext uri="{FF2B5EF4-FFF2-40B4-BE49-F238E27FC236}">
                  <a16:creationId xmlns:a16="http://schemas.microsoft.com/office/drawing/2014/main" id="{F82CAEC5-8FE4-604B-A710-F97563A920C1}"/>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5" name="Triangle 444">
              <a:extLst>
                <a:ext uri="{FF2B5EF4-FFF2-40B4-BE49-F238E27FC236}">
                  <a16:creationId xmlns:a16="http://schemas.microsoft.com/office/drawing/2014/main" id="{13CA6297-4134-B619-C3E1-3693645AAA29}"/>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6" name="Triangle 445">
              <a:extLst>
                <a:ext uri="{FF2B5EF4-FFF2-40B4-BE49-F238E27FC236}">
                  <a16:creationId xmlns:a16="http://schemas.microsoft.com/office/drawing/2014/main" id="{7CFEB8DE-4E66-E5AE-2035-8C63D7FFFE4C}"/>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7" name="Triangle 446">
              <a:extLst>
                <a:ext uri="{FF2B5EF4-FFF2-40B4-BE49-F238E27FC236}">
                  <a16:creationId xmlns:a16="http://schemas.microsoft.com/office/drawing/2014/main" id="{DD43EE17-4B04-4145-5FD2-7CBE610DF13D}"/>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0" name="Triangle 459">
              <a:extLst>
                <a:ext uri="{FF2B5EF4-FFF2-40B4-BE49-F238E27FC236}">
                  <a16:creationId xmlns:a16="http://schemas.microsoft.com/office/drawing/2014/main" id="{206C43BA-F111-3046-0648-B5A8A010EA19}"/>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1" name="Triangle 460">
              <a:extLst>
                <a:ext uri="{FF2B5EF4-FFF2-40B4-BE49-F238E27FC236}">
                  <a16:creationId xmlns:a16="http://schemas.microsoft.com/office/drawing/2014/main" id="{3B1E143F-0336-FAD3-B3A8-56E350D399E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2" name="Triangle 461">
              <a:extLst>
                <a:ext uri="{FF2B5EF4-FFF2-40B4-BE49-F238E27FC236}">
                  <a16:creationId xmlns:a16="http://schemas.microsoft.com/office/drawing/2014/main" id="{E3675398-3673-FBCF-ECE4-C7DB3FDA205C}"/>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3" name="Triangle 462">
              <a:extLst>
                <a:ext uri="{FF2B5EF4-FFF2-40B4-BE49-F238E27FC236}">
                  <a16:creationId xmlns:a16="http://schemas.microsoft.com/office/drawing/2014/main" id="{087C926B-A420-239D-E1D6-CDDCD127954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4" name="Triangle 463">
              <a:extLst>
                <a:ext uri="{FF2B5EF4-FFF2-40B4-BE49-F238E27FC236}">
                  <a16:creationId xmlns:a16="http://schemas.microsoft.com/office/drawing/2014/main" id="{FE2EE930-3F39-B1A2-A6DA-C7BCF3D3BC24}"/>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5" name="Triangle 464">
              <a:extLst>
                <a:ext uri="{FF2B5EF4-FFF2-40B4-BE49-F238E27FC236}">
                  <a16:creationId xmlns:a16="http://schemas.microsoft.com/office/drawing/2014/main" id="{8EB1201A-3D6E-6C80-418A-64BEB35BFEED}"/>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6" name="Triangle 465">
              <a:extLst>
                <a:ext uri="{FF2B5EF4-FFF2-40B4-BE49-F238E27FC236}">
                  <a16:creationId xmlns:a16="http://schemas.microsoft.com/office/drawing/2014/main" id="{FFA5C54E-CB37-61F7-7720-5A9198CC4650}"/>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7" name="Triangle 466">
              <a:extLst>
                <a:ext uri="{FF2B5EF4-FFF2-40B4-BE49-F238E27FC236}">
                  <a16:creationId xmlns:a16="http://schemas.microsoft.com/office/drawing/2014/main" id="{5673AFC9-093B-1423-CA61-F67BD8910425}"/>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8" name="Triangle 467">
              <a:extLst>
                <a:ext uri="{FF2B5EF4-FFF2-40B4-BE49-F238E27FC236}">
                  <a16:creationId xmlns:a16="http://schemas.microsoft.com/office/drawing/2014/main" id="{794A556D-606B-1BF8-9117-CD364159F4A4}"/>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9" name="Triangle 468">
              <a:extLst>
                <a:ext uri="{FF2B5EF4-FFF2-40B4-BE49-F238E27FC236}">
                  <a16:creationId xmlns:a16="http://schemas.microsoft.com/office/drawing/2014/main" id="{854EF73B-25C5-26C7-D4C1-48E38BE8CA79}"/>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0" name="Triangle 469">
              <a:extLst>
                <a:ext uri="{FF2B5EF4-FFF2-40B4-BE49-F238E27FC236}">
                  <a16:creationId xmlns:a16="http://schemas.microsoft.com/office/drawing/2014/main" id="{D725EEA2-3EA4-D21C-B495-A3724D2ECCCC}"/>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1" name="Triangle 470">
              <a:extLst>
                <a:ext uri="{FF2B5EF4-FFF2-40B4-BE49-F238E27FC236}">
                  <a16:creationId xmlns:a16="http://schemas.microsoft.com/office/drawing/2014/main" id="{3ED48B55-5FF6-1875-01AC-ECC90B580D2A}"/>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2" name="Triangle 471">
              <a:extLst>
                <a:ext uri="{FF2B5EF4-FFF2-40B4-BE49-F238E27FC236}">
                  <a16:creationId xmlns:a16="http://schemas.microsoft.com/office/drawing/2014/main" id="{8AEB2CA2-4818-EBF6-9D7F-24F623618D67}"/>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3" name="Triangle 472">
              <a:extLst>
                <a:ext uri="{FF2B5EF4-FFF2-40B4-BE49-F238E27FC236}">
                  <a16:creationId xmlns:a16="http://schemas.microsoft.com/office/drawing/2014/main" id="{DB4EEF9D-F5B8-D900-2D81-1E0EC0967E58}"/>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4" name="Triangle 473">
              <a:extLst>
                <a:ext uri="{FF2B5EF4-FFF2-40B4-BE49-F238E27FC236}">
                  <a16:creationId xmlns:a16="http://schemas.microsoft.com/office/drawing/2014/main" id="{00953DE1-CF4F-172B-DD7D-9AE61CFA6BF9}"/>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5" name="Triangle 474">
              <a:extLst>
                <a:ext uri="{FF2B5EF4-FFF2-40B4-BE49-F238E27FC236}">
                  <a16:creationId xmlns:a16="http://schemas.microsoft.com/office/drawing/2014/main" id="{09B75261-2BEF-95DC-BC2B-7F311AB630E9}"/>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5" name="Triangle 494">
              <a:extLst>
                <a:ext uri="{FF2B5EF4-FFF2-40B4-BE49-F238E27FC236}">
                  <a16:creationId xmlns:a16="http://schemas.microsoft.com/office/drawing/2014/main" id="{B0B8B871-8D11-244F-E768-C7B5B797DFF7}"/>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6" name="Triangle 495">
              <a:extLst>
                <a:ext uri="{FF2B5EF4-FFF2-40B4-BE49-F238E27FC236}">
                  <a16:creationId xmlns:a16="http://schemas.microsoft.com/office/drawing/2014/main" id="{21321126-AF49-EE6F-8BD6-E90D2C6A7908}"/>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7" name="Triangle 496">
              <a:extLst>
                <a:ext uri="{FF2B5EF4-FFF2-40B4-BE49-F238E27FC236}">
                  <a16:creationId xmlns:a16="http://schemas.microsoft.com/office/drawing/2014/main" id="{4E423E98-A956-3200-EE73-4D99954C1F83}"/>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8" name="Triangle 497">
              <a:extLst>
                <a:ext uri="{FF2B5EF4-FFF2-40B4-BE49-F238E27FC236}">
                  <a16:creationId xmlns:a16="http://schemas.microsoft.com/office/drawing/2014/main" id="{08D19B43-A3B9-5B31-767A-496C216143B7}"/>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9" name="Triangle 498">
              <a:extLst>
                <a:ext uri="{FF2B5EF4-FFF2-40B4-BE49-F238E27FC236}">
                  <a16:creationId xmlns:a16="http://schemas.microsoft.com/office/drawing/2014/main" id="{0EC6F99C-4A5E-26F5-2FA1-47E294CA429D}"/>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0" name="Triangle 499">
              <a:extLst>
                <a:ext uri="{FF2B5EF4-FFF2-40B4-BE49-F238E27FC236}">
                  <a16:creationId xmlns:a16="http://schemas.microsoft.com/office/drawing/2014/main" id="{6ECFD12C-2FDD-E5D4-81A4-76BEC531B48E}"/>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1" name="Triangle 500">
              <a:extLst>
                <a:ext uri="{FF2B5EF4-FFF2-40B4-BE49-F238E27FC236}">
                  <a16:creationId xmlns:a16="http://schemas.microsoft.com/office/drawing/2014/main" id="{417E3761-B837-F537-3D99-F5E7C3EA50B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2" name="Triangle 501">
              <a:extLst>
                <a:ext uri="{FF2B5EF4-FFF2-40B4-BE49-F238E27FC236}">
                  <a16:creationId xmlns:a16="http://schemas.microsoft.com/office/drawing/2014/main" id="{B813CDBE-A1CE-3032-F4CB-06B204B8A5E8}"/>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3" name="Triangle 502">
              <a:extLst>
                <a:ext uri="{FF2B5EF4-FFF2-40B4-BE49-F238E27FC236}">
                  <a16:creationId xmlns:a16="http://schemas.microsoft.com/office/drawing/2014/main" id="{5409B58F-4BFF-F425-E27A-6C0C4F7F7367}"/>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4" name="Triangle 503">
              <a:extLst>
                <a:ext uri="{FF2B5EF4-FFF2-40B4-BE49-F238E27FC236}">
                  <a16:creationId xmlns:a16="http://schemas.microsoft.com/office/drawing/2014/main" id="{3D0C8BDA-6195-5FAF-D2C5-CF5208931281}"/>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5" name="Triangle 504">
              <a:extLst>
                <a:ext uri="{FF2B5EF4-FFF2-40B4-BE49-F238E27FC236}">
                  <a16:creationId xmlns:a16="http://schemas.microsoft.com/office/drawing/2014/main" id="{FFEA4BB0-AEE5-F03E-455C-2CFFD3773215}"/>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6" name="Triangle 505">
              <a:extLst>
                <a:ext uri="{FF2B5EF4-FFF2-40B4-BE49-F238E27FC236}">
                  <a16:creationId xmlns:a16="http://schemas.microsoft.com/office/drawing/2014/main" id="{D68D5281-DF3C-7E19-6B5A-A7C406CD9687}"/>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7" name="Triangle 506">
              <a:extLst>
                <a:ext uri="{FF2B5EF4-FFF2-40B4-BE49-F238E27FC236}">
                  <a16:creationId xmlns:a16="http://schemas.microsoft.com/office/drawing/2014/main" id="{303B68BD-F791-3FF5-F92D-BD53F88CA2E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8" name="Triangle 507">
              <a:extLst>
                <a:ext uri="{FF2B5EF4-FFF2-40B4-BE49-F238E27FC236}">
                  <a16:creationId xmlns:a16="http://schemas.microsoft.com/office/drawing/2014/main" id="{62E0807A-9746-F531-FD06-8C2A88D0E9BA}"/>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9" name="Triangle 508">
              <a:extLst>
                <a:ext uri="{FF2B5EF4-FFF2-40B4-BE49-F238E27FC236}">
                  <a16:creationId xmlns:a16="http://schemas.microsoft.com/office/drawing/2014/main" id="{78686767-EDF6-55F5-ADD5-0815D0726E15}"/>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0" name="Triangle 509">
              <a:extLst>
                <a:ext uri="{FF2B5EF4-FFF2-40B4-BE49-F238E27FC236}">
                  <a16:creationId xmlns:a16="http://schemas.microsoft.com/office/drawing/2014/main" id="{ED0055B2-A3E1-86FE-42E6-F83E0277BD02}"/>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1" name="Triangle 510">
              <a:extLst>
                <a:ext uri="{FF2B5EF4-FFF2-40B4-BE49-F238E27FC236}">
                  <a16:creationId xmlns:a16="http://schemas.microsoft.com/office/drawing/2014/main" id="{13C6F10F-CC62-61B2-FC2E-4BD6DF4EA2A8}"/>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2" name="Triangle 511">
              <a:extLst>
                <a:ext uri="{FF2B5EF4-FFF2-40B4-BE49-F238E27FC236}">
                  <a16:creationId xmlns:a16="http://schemas.microsoft.com/office/drawing/2014/main" id="{EE630A0A-DDB0-2EAA-0CCC-8296B02DBAD8}"/>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3" name="Triangle 512">
              <a:extLst>
                <a:ext uri="{FF2B5EF4-FFF2-40B4-BE49-F238E27FC236}">
                  <a16:creationId xmlns:a16="http://schemas.microsoft.com/office/drawing/2014/main" id="{06CBF9EE-7702-93F0-2690-8F45C2F285D6}"/>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4" name="Triangle 513">
              <a:extLst>
                <a:ext uri="{FF2B5EF4-FFF2-40B4-BE49-F238E27FC236}">
                  <a16:creationId xmlns:a16="http://schemas.microsoft.com/office/drawing/2014/main" id="{1E49A369-6ED0-A1FD-DD38-5C671930CA15}"/>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5" name="Triangle 514">
              <a:extLst>
                <a:ext uri="{FF2B5EF4-FFF2-40B4-BE49-F238E27FC236}">
                  <a16:creationId xmlns:a16="http://schemas.microsoft.com/office/drawing/2014/main" id="{92625C68-F102-A797-DECD-3A2400FC7E26}"/>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6" name="Triangle 515">
              <a:extLst>
                <a:ext uri="{FF2B5EF4-FFF2-40B4-BE49-F238E27FC236}">
                  <a16:creationId xmlns:a16="http://schemas.microsoft.com/office/drawing/2014/main" id="{B0CA775F-8919-05C3-AD9F-DAA5EE23F1C2}"/>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7" name="Triangle 516">
              <a:extLst>
                <a:ext uri="{FF2B5EF4-FFF2-40B4-BE49-F238E27FC236}">
                  <a16:creationId xmlns:a16="http://schemas.microsoft.com/office/drawing/2014/main" id="{81F2DD04-44AD-F6AD-D05D-29FAAA491349}"/>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8" name="Triangle 517">
              <a:extLst>
                <a:ext uri="{FF2B5EF4-FFF2-40B4-BE49-F238E27FC236}">
                  <a16:creationId xmlns:a16="http://schemas.microsoft.com/office/drawing/2014/main" id="{69B40678-E936-2AEE-39CB-D1B255BD1162}"/>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9" name="Triangle 518">
              <a:extLst>
                <a:ext uri="{FF2B5EF4-FFF2-40B4-BE49-F238E27FC236}">
                  <a16:creationId xmlns:a16="http://schemas.microsoft.com/office/drawing/2014/main" id="{FB0D7B52-3F92-80CD-E137-7065119ACCA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0" name="Triangle 519">
              <a:extLst>
                <a:ext uri="{FF2B5EF4-FFF2-40B4-BE49-F238E27FC236}">
                  <a16:creationId xmlns:a16="http://schemas.microsoft.com/office/drawing/2014/main" id="{BA1D21DD-A6CF-E616-6F71-160E975656C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1" name="Triangle 520">
              <a:extLst>
                <a:ext uri="{FF2B5EF4-FFF2-40B4-BE49-F238E27FC236}">
                  <a16:creationId xmlns:a16="http://schemas.microsoft.com/office/drawing/2014/main" id="{DD9D60E9-6CA7-7B7D-BDD6-4080065A5177}"/>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2" name="Triangle 521">
              <a:extLst>
                <a:ext uri="{FF2B5EF4-FFF2-40B4-BE49-F238E27FC236}">
                  <a16:creationId xmlns:a16="http://schemas.microsoft.com/office/drawing/2014/main" id="{A9458623-2BF2-8CDF-17EE-F410682CB8AA}"/>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3" name="Triangle 522">
              <a:extLst>
                <a:ext uri="{FF2B5EF4-FFF2-40B4-BE49-F238E27FC236}">
                  <a16:creationId xmlns:a16="http://schemas.microsoft.com/office/drawing/2014/main" id="{3CA6F93C-4907-3EF4-F4BB-42B16132EBAC}"/>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4" name="Triangle 523">
              <a:extLst>
                <a:ext uri="{FF2B5EF4-FFF2-40B4-BE49-F238E27FC236}">
                  <a16:creationId xmlns:a16="http://schemas.microsoft.com/office/drawing/2014/main" id="{4FE81301-1BA7-02D2-1292-4069A7E84215}"/>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5" name="Triangle 524">
              <a:extLst>
                <a:ext uri="{FF2B5EF4-FFF2-40B4-BE49-F238E27FC236}">
                  <a16:creationId xmlns:a16="http://schemas.microsoft.com/office/drawing/2014/main" id="{6170FDD8-E1DA-49F9-F5CA-863390DD2CCE}"/>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6" name="Triangle 525">
              <a:extLst>
                <a:ext uri="{FF2B5EF4-FFF2-40B4-BE49-F238E27FC236}">
                  <a16:creationId xmlns:a16="http://schemas.microsoft.com/office/drawing/2014/main" id="{7D63B52D-D0AC-5D10-EC5A-6D62B7007F5B}"/>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7" name="Triangle 526">
              <a:extLst>
                <a:ext uri="{FF2B5EF4-FFF2-40B4-BE49-F238E27FC236}">
                  <a16:creationId xmlns:a16="http://schemas.microsoft.com/office/drawing/2014/main" id="{9361F2A5-0498-8F94-4C37-4D0EBD2958E6}"/>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8" name="Triangle 527">
              <a:extLst>
                <a:ext uri="{FF2B5EF4-FFF2-40B4-BE49-F238E27FC236}">
                  <a16:creationId xmlns:a16="http://schemas.microsoft.com/office/drawing/2014/main" id="{84159249-A579-5718-132B-980EEB0DCDCA}"/>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9" name="Triangle 528">
              <a:extLst>
                <a:ext uri="{FF2B5EF4-FFF2-40B4-BE49-F238E27FC236}">
                  <a16:creationId xmlns:a16="http://schemas.microsoft.com/office/drawing/2014/main" id="{A7E4915D-0A9D-F675-8808-80FB26C8E0AB}"/>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0" name="Triangle 529">
              <a:extLst>
                <a:ext uri="{FF2B5EF4-FFF2-40B4-BE49-F238E27FC236}">
                  <a16:creationId xmlns:a16="http://schemas.microsoft.com/office/drawing/2014/main" id="{B9CF90D0-EDFD-1E7A-F731-D6E174A29D4E}"/>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1" name="Triangle 530">
              <a:extLst>
                <a:ext uri="{FF2B5EF4-FFF2-40B4-BE49-F238E27FC236}">
                  <a16:creationId xmlns:a16="http://schemas.microsoft.com/office/drawing/2014/main" id="{945A1094-A8D4-F096-765A-FEB0F939CF0F}"/>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2" name="Triangle 531">
              <a:extLst>
                <a:ext uri="{FF2B5EF4-FFF2-40B4-BE49-F238E27FC236}">
                  <a16:creationId xmlns:a16="http://schemas.microsoft.com/office/drawing/2014/main" id="{AEBA9CD2-9A1F-C9B5-315E-17519D66D4B5}"/>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3" name="Triangle 532">
              <a:extLst>
                <a:ext uri="{FF2B5EF4-FFF2-40B4-BE49-F238E27FC236}">
                  <a16:creationId xmlns:a16="http://schemas.microsoft.com/office/drawing/2014/main" id="{A709C65B-3C4D-1C3E-66A9-65CCA534E89B}"/>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4" name="Triangle 533">
              <a:extLst>
                <a:ext uri="{FF2B5EF4-FFF2-40B4-BE49-F238E27FC236}">
                  <a16:creationId xmlns:a16="http://schemas.microsoft.com/office/drawing/2014/main" id="{1F8050BC-C798-1B21-22A2-2970D9D99BE9}"/>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5" name="Triangle 534">
              <a:extLst>
                <a:ext uri="{FF2B5EF4-FFF2-40B4-BE49-F238E27FC236}">
                  <a16:creationId xmlns:a16="http://schemas.microsoft.com/office/drawing/2014/main" id="{087ECC5A-6A3C-5332-58FC-A0B817772AEA}"/>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6" name="Triangle 535">
              <a:extLst>
                <a:ext uri="{FF2B5EF4-FFF2-40B4-BE49-F238E27FC236}">
                  <a16:creationId xmlns:a16="http://schemas.microsoft.com/office/drawing/2014/main" id="{CEA4C966-11D7-455F-6BE7-F7A521A68F0C}"/>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7" name="Triangle 536">
              <a:extLst>
                <a:ext uri="{FF2B5EF4-FFF2-40B4-BE49-F238E27FC236}">
                  <a16:creationId xmlns:a16="http://schemas.microsoft.com/office/drawing/2014/main" id="{C259271A-FB5A-B398-643C-537C48518C7A}"/>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8" name="Triangle 537">
              <a:extLst>
                <a:ext uri="{FF2B5EF4-FFF2-40B4-BE49-F238E27FC236}">
                  <a16:creationId xmlns:a16="http://schemas.microsoft.com/office/drawing/2014/main" id="{E990350A-BFB0-43C8-4AC9-848DEC3506D0}"/>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9" name="Triangle 538">
              <a:extLst>
                <a:ext uri="{FF2B5EF4-FFF2-40B4-BE49-F238E27FC236}">
                  <a16:creationId xmlns:a16="http://schemas.microsoft.com/office/drawing/2014/main" id="{C370DDF3-49AC-AAD1-9258-71A355A05303}"/>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0" name="Triangle 539">
              <a:extLst>
                <a:ext uri="{FF2B5EF4-FFF2-40B4-BE49-F238E27FC236}">
                  <a16:creationId xmlns:a16="http://schemas.microsoft.com/office/drawing/2014/main" id="{52C7E97A-7159-44AB-CB52-C90964EDCDCA}"/>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1" name="Triangle 540">
              <a:extLst>
                <a:ext uri="{FF2B5EF4-FFF2-40B4-BE49-F238E27FC236}">
                  <a16:creationId xmlns:a16="http://schemas.microsoft.com/office/drawing/2014/main" id="{73F44186-913F-9552-77DB-963B1E006B85}"/>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2" name="Triangle 541">
              <a:extLst>
                <a:ext uri="{FF2B5EF4-FFF2-40B4-BE49-F238E27FC236}">
                  <a16:creationId xmlns:a16="http://schemas.microsoft.com/office/drawing/2014/main" id="{C9DD9253-5214-E17B-058B-7CD642724457}"/>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3" name="Triangle 542">
              <a:extLst>
                <a:ext uri="{FF2B5EF4-FFF2-40B4-BE49-F238E27FC236}">
                  <a16:creationId xmlns:a16="http://schemas.microsoft.com/office/drawing/2014/main" id="{718E6815-29BE-24F1-0BB7-E5A31C370940}"/>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4" name="Triangle 543">
              <a:extLst>
                <a:ext uri="{FF2B5EF4-FFF2-40B4-BE49-F238E27FC236}">
                  <a16:creationId xmlns:a16="http://schemas.microsoft.com/office/drawing/2014/main" id="{0EC263E4-ADE9-F81D-A87F-909EEA23F103}"/>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5" name="Triangle 544">
              <a:extLst>
                <a:ext uri="{FF2B5EF4-FFF2-40B4-BE49-F238E27FC236}">
                  <a16:creationId xmlns:a16="http://schemas.microsoft.com/office/drawing/2014/main" id="{3808FD15-09A9-109F-AEF8-C6FF7E6AF108}"/>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6" name="Triangle 545">
              <a:extLst>
                <a:ext uri="{FF2B5EF4-FFF2-40B4-BE49-F238E27FC236}">
                  <a16:creationId xmlns:a16="http://schemas.microsoft.com/office/drawing/2014/main" id="{56EC3068-8068-DA7E-DF1A-C2E8A0A2C3D2}"/>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7" name="Triangle 546">
              <a:extLst>
                <a:ext uri="{FF2B5EF4-FFF2-40B4-BE49-F238E27FC236}">
                  <a16:creationId xmlns:a16="http://schemas.microsoft.com/office/drawing/2014/main" id="{013CBFF2-1FC8-7EA0-3E8E-98A9DCDA1B98}"/>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8" name="Triangle 547">
              <a:extLst>
                <a:ext uri="{FF2B5EF4-FFF2-40B4-BE49-F238E27FC236}">
                  <a16:creationId xmlns:a16="http://schemas.microsoft.com/office/drawing/2014/main" id="{9A8DC696-B62B-8F56-9114-90EE1460C77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9" name="Triangle 548">
              <a:extLst>
                <a:ext uri="{FF2B5EF4-FFF2-40B4-BE49-F238E27FC236}">
                  <a16:creationId xmlns:a16="http://schemas.microsoft.com/office/drawing/2014/main" id="{8D0D488F-5DD8-7A3C-B84D-D74BF32061A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0" name="Triangle 549">
              <a:extLst>
                <a:ext uri="{FF2B5EF4-FFF2-40B4-BE49-F238E27FC236}">
                  <a16:creationId xmlns:a16="http://schemas.microsoft.com/office/drawing/2014/main" id="{91E0988E-F6E7-CDD7-EFAA-2E7EA6ADE495}"/>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1" name="Triangle 550">
              <a:extLst>
                <a:ext uri="{FF2B5EF4-FFF2-40B4-BE49-F238E27FC236}">
                  <a16:creationId xmlns:a16="http://schemas.microsoft.com/office/drawing/2014/main" id="{188E9079-F39B-8135-186F-684FB587C992}"/>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2" name="Triangle 551">
              <a:extLst>
                <a:ext uri="{FF2B5EF4-FFF2-40B4-BE49-F238E27FC236}">
                  <a16:creationId xmlns:a16="http://schemas.microsoft.com/office/drawing/2014/main" id="{F7F24BB8-270A-6763-D778-0EA7873009C8}"/>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3" name="Triangle 552">
              <a:extLst>
                <a:ext uri="{FF2B5EF4-FFF2-40B4-BE49-F238E27FC236}">
                  <a16:creationId xmlns:a16="http://schemas.microsoft.com/office/drawing/2014/main" id="{D29852FD-57E1-C94B-21F9-FA11CD4F6307}"/>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4" name="Triangle 553">
              <a:extLst>
                <a:ext uri="{FF2B5EF4-FFF2-40B4-BE49-F238E27FC236}">
                  <a16:creationId xmlns:a16="http://schemas.microsoft.com/office/drawing/2014/main" id="{628D46D1-CDA9-F098-376E-F54DAB5BF67A}"/>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5" name="Triangle 554">
              <a:extLst>
                <a:ext uri="{FF2B5EF4-FFF2-40B4-BE49-F238E27FC236}">
                  <a16:creationId xmlns:a16="http://schemas.microsoft.com/office/drawing/2014/main" id="{AFAFDE95-48DB-2603-36DC-A51C35160E3A}"/>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6" name="Triangle 555">
              <a:extLst>
                <a:ext uri="{FF2B5EF4-FFF2-40B4-BE49-F238E27FC236}">
                  <a16:creationId xmlns:a16="http://schemas.microsoft.com/office/drawing/2014/main" id="{0FC73650-0014-C03F-126E-802660B1BD36}"/>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7" name="Triangle 556">
              <a:extLst>
                <a:ext uri="{FF2B5EF4-FFF2-40B4-BE49-F238E27FC236}">
                  <a16:creationId xmlns:a16="http://schemas.microsoft.com/office/drawing/2014/main" id="{E5E7A876-9137-9F4D-ABD7-43BBBD17E115}"/>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8" name="Triangle 557">
              <a:extLst>
                <a:ext uri="{FF2B5EF4-FFF2-40B4-BE49-F238E27FC236}">
                  <a16:creationId xmlns:a16="http://schemas.microsoft.com/office/drawing/2014/main" id="{774BCB44-C09C-0B28-40B5-814F9C38ED0F}"/>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9" name="Triangle 558">
              <a:extLst>
                <a:ext uri="{FF2B5EF4-FFF2-40B4-BE49-F238E27FC236}">
                  <a16:creationId xmlns:a16="http://schemas.microsoft.com/office/drawing/2014/main" id="{F516128F-CB30-DD3A-F8E6-69683D514815}"/>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0" name="Triangle 559">
              <a:extLst>
                <a:ext uri="{FF2B5EF4-FFF2-40B4-BE49-F238E27FC236}">
                  <a16:creationId xmlns:a16="http://schemas.microsoft.com/office/drawing/2014/main" id="{A9F44691-EFA5-8EAA-EAD1-63663A979740}"/>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1" name="Triangle 560">
              <a:extLst>
                <a:ext uri="{FF2B5EF4-FFF2-40B4-BE49-F238E27FC236}">
                  <a16:creationId xmlns:a16="http://schemas.microsoft.com/office/drawing/2014/main" id="{D3F5C3DB-1FBF-0113-557B-460394489231}"/>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2" name="Triangle 561">
              <a:extLst>
                <a:ext uri="{FF2B5EF4-FFF2-40B4-BE49-F238E27FC236}">
                  <a16:creationId xmlns:a16="http://schemas.microsoft.com/office/drawing/2014/main" id="{2A41801D-E848-4E72-F4C8-90BC6170C5F6}"/>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3" name="Triangle 562">
              <a:extLst>
                <a:ext uri="{FF2B5EF4-FFF2-40B4-BE49-F238E27FC236}">
                  <a16:creationId xmlns:a16="http://schemas.microsoft.com/office/drawing/2014/main" id="{C174BDEF-6BDB-7292-00D5-3ED3AA4CBE5F}"/>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4" name="Triangle 563">
              <a:extLst>
                <a:ext uri="{FF2B5EF4-FFF2-40B4-BE49-F238E27FC236}">
                  <a16:creationId xmlns:a16="http://schemas.microsoft.com/office/drawing/2014/main" id="{6B7473F6-4F6F-FCEB-C6D6-6B5CCB754299}"/>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5" name="Triangle 564">
              <a:extLst>
                <a:ext uri="{FF2B5EF4-FFF2-40B4-BE49-F238E27FC236}">
                  <a16:creationId xmlns:a16="http://schemas.microsoft.com/office/drawing/2014/main" id="{D7F72DCB-D0FD-636A-C462-49D5F2F81790}"/>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6" name="Triangle 565">
              <a:extLst>
                <a:ext uri="{FF2B5EF4-FFF2-40B4-BE49-F238E27FC236}">
                  <a16:creationId xmlns:a16="http://schemas.microsoft.com/office/drawing/2014/main" id="{A9F49778-2007-FB1A-41B9-FB272A8705CA}"/>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7" name="Triangle 566">
              <a:extLst>
                <a:ext uri="{FF2B5EF4-FFF2-40B4-BE49-F238E27FC236}">
                  <a16:creationId xmlns:a16="http://schemas.microsoft.com/office/drawing/2014/main" id="{631D4DDE-16CE-25A6-53A6-7BED16A162F8}"/>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8" name="Triangle 567">
              <a:extLst>
                <a:ext uri="{FF2B5EF4-FFF2-40B4-BE49-F238E27FC236}">
                  <a16:creationId xmlns:a16="http://schemas.microsoft.com/office/drawing/2014/main" id="{C5405A22-E317-27F1-DBE9-AEEC2616B336}"/>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9" name="Triangle 568">
              <a:extLst>
                <a:ext uri="{FF2B5EF4-FFF2-40B4-BE49-F238E27FC236}">
                  <a16:creationId xmlns:a16="http://schemas.microsoft.com/office/drawing/2014/main" id="{DE399C9D-28F0-0037-C857-500403599DE3}"/>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0" name="Triangle 569">
              <a:extLst>
                <a:ext uri="{FF2B5EF4-FFF2-40B4-BE49-F238E27FC236}">
                  <a16:creationId xmlns:a16="http://schemas.microsoft.com/office/drawing/2014/main" id="{281BBDF9-EBAF-1BD4-64EB-1B582C2DE32F}"/>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1" name="Triangle 570">
              <a:extLst>
                <a:ext uri="{FF2B5EF4-FFF2-40B4-BE49-F238E27FC236}">
                  <a16:creationId xmlns:a16="http://schemas.microsoft.com/office/drawing/2014/main" id="{839278D4-1A2E-F39C-87F5-ACD53B03FC3F}"/>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2" name="Triangle 571">
              <a:extLst>
                <a:ext uri="{FF2B5EF4-FFF2-40B4-BE49-F238E27FC236}">
                  <a16:creationId xmlns:a16="http://schemas.microsoft.com/office/drawing/2014/main" id="{F2C581F9-7ED9-D7F2-D567-44EDAFE72861}"/>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3" name="Triangle 572">
              <a:extLst>
                <a:ext uri="{FF2B5EF4-FFF2-40B4-BE49-F238E27FC236}">
                  <a16:creationId xmlns:a16="http://schemas.microsoft.com/office/drawing/2014/main" id="{877FC375-84AD-34CC-A934-74618AF5996F}"/>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4" name="Triangle 573">
              <a:extLst>
                <a:ext uri="{FF2B5EF4-FFF2-40B4-BE49-F238E27FC236}">
                  <a16:creationId xmlns:a16="http://schemas.microsoft.com/office/drawing/2014/main" id="{48B73FEC-1A0D-77B3-D942-BE0942B77EE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5" name="Triangle 574">
              <a:extLst>
                <a:ext uri="{FF2B5EF4-FFF2-40B4-BE49-F238E27FC236}">
                  <a16:creationId xmlns:a16="http://schemas.microsoft.com/office/drawing/2014/main" id="{B6E3EC97-75DD-BE84-A0A8-821616395853}"/>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6" name="Triangle 575">
              <a:extLst>
                <a:ext uri="{FF2B5EF4-FFF2-40B4-BE49-F238E27FC236}">
                  <a16:creationId xmlns:a16="http://schemas.microsoft.com/office/drawing/2014/main" id="{79F2A4EF-5669-CBA7-2847-546FCE82A808}"/>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7" name="Triangle 576">
              <a:extLst>
                <a:ext uri="{FF2B5EF4-FFF2-40B4-BE49-F238E27FC236}">
                  <a16:creationId xmlns:a16="http://schemas.microsoft.com/office/drawing/2014/main" id="{425C7005-BA22-CB35-6B53-312CA2E9D114}"/>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8" name="Triangle 577">
              <a:extLst>
                <a:ext uri="{FF2B5EF4-FFF2-40B4-BE49-F238E27FC236}">
                  <a16:creationId xmlns:a16="http://schemas.microsoft.com/office/drawing/2014/main" id="{A9020B3C-1D6B-A55A-1128-C05E821053E5}"/>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9" name="Triangle 578">
              <a:extLst>
                <a:ext uri="{FF2B5EF4-FFF2-40B4-BE49-F238E27FC236}">
                  <a16:creationId xmlns:a16="http://schemas.microsoft.com/office/drawing/2014/main" id="{AA494328-247A-9201-57AB-50DBD6CFD186}"/>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0" name="Triangle 579">
              <a:extLst>
                <a:ext uri="{FF2B5EF4-FFF2-40B4-BE49-F238E27FC236}">
                  <a16:creationId xmlns:a16="http://schemas.microsoft.com/office/drawing/2014/main" id="{BC5FC162-D1C2-69BF-0EB1-FDBB87E8D5E6}"/>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1" name="Triangle 580">
              <a:extLst>
                <a:ext uri="{FF2B5EF4-FFF2-40B4-BE49-F238E27FC236}">
                  <a16:creationId xmlns:a16="http://schemas.microsoft.com/office/drawing/2014/main" id="{40C43347-5A8F-3DEF-E3FF-1475D3384DD7}"/>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2" name="Triangle 581">
              <a:extLst>
                <a:ext uri="{FF2B5EF4-FFF2-40B4-BE49-F238E27FC236}">
                  <a16:creationId xmlns:a16="http://schemas.microsoft.com/office/drawing/2014/main" id="{9FB7B0F1-6773-475C-D50B-B51D697915D4}"/>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3" name="Triangle 582">
              <a:extLst>
                <a:ext uri="{FF2B5EF4-FFF2-40B4-BE49-F238E27FC236}">
                  <a16:creationId xmlns:a16="http://schemas.microsoft.com/office/drawing/2014/main" id="{B728E549-E8CD-D7A2-B018-3A1AD3963836}"/>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4" name="Triangle 583">
              <a:extLst>
                <a:ext uri="{FF2B5EF4-FFF2-40B4-BE49-F238E27FC236}">
                  <a16:creationId xmlns:a16="http://schemas.microsoft.com/office/drawing/2014/main" id="{D0BF6B6F-C322-A6B7-5E0D-6468DDC49E1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5" name="Triangle 584">
              <a:extLst>
                <a:ext uri="{FF2B5EF4-FFF2-40B4-BE49-F238E27FC236}">
                  <a16:creationId xmlns:a16="http://schemas.microsoft.com/office/drawing/2014/main" id="{F4DA690E-69AE-C7BD-5F46-C459AC978833}"/>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6" name="Triangle 585">
              <a:extLst>
                <a:ext uri="{FF2B5EF4-FFF2-40B4-BE49-F238E27FC236}">
                  <a16:creationId xmlns:a16="http://schemas.microsoft.com/office/drawing/2014/main" id="{3F7E9425-F6AE-5DD0-5123-782AFF2AD7F2}"/>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7" name="Triangle 586">
              <a:extLst>
                <a:ext uri="{FF2B5EF4-FFF2-40B4-BE49-F238E27FC236}">
                  <a16:creationId xmlns:a16="http://schemas.microsoft.com/office/drawing/2014/main" id="{9E31B5EB-B61B-4E32-64FD-179FE49372E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8" name="Triangle 587">
              <a:extLst>
                <a:ext uri="{FF2B5EF4-FFF2-40B4-BE49-F238E27FC236}">
                  <a16:creationId xmlns:a16="http://schemas.microsoft.com/office/drawing/2014/main" id="{AF7F9DBD-E6F9-DDBB-9BEE-34EA6AD2198C}"/>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9" name="Triangle 588">
              <a:extLst>
                <a:ext uri="{FF2B5EF4-FFF2-40B4-BE49-F238E27FC236}">
                  <a16:creationId xmlns:a16="http://schemas.microsoft.com/office/drawing/2014/main" id="{8886E7FA-BF6C-53C8-D56D-795BD70A481C}"/>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0" name="Triangle 589">
              <a:extLst>
                <a:ext uri="{FF2B5EF4-FFF2-40B4-BE49-F238E27FC236}">
                  <a16:creationId xmlns:a16="http://schemas.microsoft.com/office/drawing/2014/main" id="{447B93F0-2EBE-5F8B-1096-625227494A6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1" name="Triangle 590">
              <a:extLst>
                <a:ext uri="{FF2B5EF4-FFF2-40B4-BE49-F238E27FC236}">
                  <a16:creationId xmlns:a16="http://schemas.microsoft.com/office/drawing/2014/main" id="{88F8981E-4FFC-E74D-63E8-58A4144F7B23}"/>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2" name="Triangle 591">
              <a:extLst>
                <a:ext uri="{FF2B5EF4-FFF2-40B4-BE49-F238E27FC236}">
                  <a16:creationId xmlns:a16="http://schemas.microsoft.com/office/drawing/2014/main" id="{C3DD728C-4021-F09C-9AEE-553EDDAD35DC}"/>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3" name="Triangle 592">
              <a:extLst>
                <a:ext uri="{FF2B5EF4-FFF2-40B4-BE49-F238E27FC236}">
                  <a16:creationId xmlns:a16="http://schemas.microsoft.com/office/drawing/2014/main" id="{1D557385-951F-A8BD-345F-6338FAB0593E}"/>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4" name="Triangle 593">
              <a:extLst>
                <a:ext uri="{FF2B5EF4-FFF2-40B4-BE49-F238E27FC236}">
                  <a16:creationId xmlns:a16="http://schemas.microsoft.com/office/drawing/2014/main" id="{D48740B2-69DC-9702-5EB4-B433A4C70EB8}"/>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5" name="Triangle 594">
              <a:extLst>
                <a:ext uri="{FF2B5EF4-FFF2-40B4-BE49-F238E27FC236}">
                  <a16:creationId xmlns:a16="http://schemas.microsoft.com/office/drawing/2014/main" id="{0DBB5FFE-8ED7-E043-4523-C87B1A0E7757}"/>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6" name="Triangle 595">
              <a:extLst>
                <a:ext uri="{FF2B5EF4-FFF2-40B4-BE49-F238E27FC236}">
                  <a16:creationId xmlns:a16="http://schemas.microsoft.com/office/drawing/2014/main" id="{60DC6720-7392-1D49-5E42-1ECF8F10E01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7" name="Triangle 596">
              <a:extLst>
                <a:ext uri="{FF2B5EF4-FFF2-40B4-BE49-F238E27FC236}">
                  <a16:creationId xmlns:a16="http://schemas.microsoft.com/office/drawing/2014/main" id="{728849BC-D9A9-DDB8-134B-0775E28DAD87}"/>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8" name="Triangle 597">
              <a:extLst>
                <a:ext uri="{FF2B5EF4-FFF2-40B4-BE49-F238E27FC236}">
                  <a16:creationId xmlns:a16="http://schemas.microsoft.com/office/drawing/2014/main" id="{CAA9372A-3E50-44C3-2C28-7D5C6A545DB7}"/>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9" name="Triangle 598">
              <a:extLst>
                <a:ext uri="{FF2B5EF4-FFF2-40B4-BE49-F238E27FC236}">
                  <a16:creationId xmlns:a16="http://schemas.microsoft.com/office/drawing/2014/main" id="{8C59CF8D-876C-012C-C4F4-F8079585EBFF}"/>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0" name="Triangle 599">
              <a:extLst>
                <a:ext uri="{FF2B5EF4-FFF2-40B4-BE49-F238E27FC236}">
                  <a16:creationId xmlns:a16="http://schemas.microsoft.com/office/drawing/2014/main" id="{120D7BE5-64DC-85BC-295E-135206F07608}"/>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1" name="Triangle 600">
              <a:extLst>
                <a:ext uri="{FF2B5EF4-FFF2-40B4-BE49-F238E27FC236}">
                  <a16:creationId xmlns:a16="http://schemas.microsoft.com/office/drawing/2014/main" id="{2E831134-0875-4FF6-3F3D-986CFDE5935B}"/>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2" name="Triangle 601">
              <a:extLst>
                <a:ext uri="{FF2B5EF4-FFF2-40B4-BE49-F238E27FC236}">
                  <a16:creationId xmlns:a16="http://schemas.microsoft.com/office/drawing/2014/main" id="{4CF53400-D9A1-B635-20E0-C0846E02B4A0}"/>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3" name="Triangle 602">
              <a:extLst>
                <a:ext uri="{FF2B5EF4-FFF2-40B4-BE49-F238E27FC236}">
                  <a16:creationId xmlns:a16="http://schemas.microsoft.com/office/drawing/2014/main" id="{230EA743-A2CB-2AF0-730C-39DDCB0CF91F}"/>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4" name="Triangle 603">
              <a:extLst>
                <a:ext uri="{FF2B5EF4-FFF2-40B4-BE49-F238E27FC236}">
                  <a16:creationId xmlns:a16="http://schemas.microsoft.com/office/drawing/2014/main" id="{28294C7E-66E7-312C-A74F-8E7C7A27FB76}"/>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5" name="Triangle 604">
              <a:extLst>
                <a:ext uri="{FF2B5EF4-FFF2-40B4-BE49-F238E27FC236}">
                  <a16:creationId xmlns:a16="http://schemas.microsoft.com/office/drawing/2014/main" id="{ED40275A-A5A5-5BB3-ABF2-FFDF5F6590D1}"/>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6" name="Triangle 605">
              <a:extLst>
                <a:ext uri="{FF2B5EF4-FFF2-40B4-BE49-F238E27FC236}">
                  <a16:creationId xmlns:a16="http://schemas.microsoft.com/office/drawing/2014/main" id="{C6695274-47B0-83F1-0299-AF174149A9B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7" name="Triangle 606">
              <a:extLst>
                <a:ext uri="{FF2B5EF4-FFF2-40B4-BE49-F238E27FC236}">
                  <a16:creationId xmlns:a16="http://schemas.microsoft.com/office/drawing/2014/main" id="{99D6A836-E30A-396D-0D0D-691A5E89037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8" name="Triangle 607">
              <a:extLst>
                <a:ext uri="{FF2B5EF4-FFF2-40B4-BE49-F238E27FC236}">
                  <a16:creationId xmlns:a16="http://schemas.microsoft.com/office/drawing/2014/main" id="{A98A4A52-92F5-EAE5-AB48-018ED7876D0B}"/>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9" name="Triangle 608">
              <a:extLst>
                <a:ext uri="{FF2B5EF4-FFF2-40B4-BE49-F238E27FC236}">
                  <a16:creationId xmlns:a16="http://schemas.microsoft.com/office/drawing/2014/main" id="{D246F20C-90D0-110A-DEFA-62C14401C8DF}"/>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0" name="Triangle 609">
              <a:extLst>
                <a:ext uri="{FF2B5EF4-FFF2-40B4-BE49-F238E27FC236}">
                  <a16:creationId xmlns:a16="http://schemas.microsoft.com/office/drawing/2014/main" id="{18180CB9-3526-1AE3-0C96-BBCA056D67E3}"/>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1" name="Triangle 610">
              <a:extLst>
                <a:ext uri="{FF2B5EF4-FFF2-40B4-BE49-F238E27FC236}">
                  <a16:creationId xmlns:a16="http://schemas.microsoft.com/office/drawing/2014/main" id="{0B15BE9A-B6C4-FB39-5D2E-08027E5E724C}"/>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2" name="Triangle 611">
              <a:extLst>
                <a:ext uri="{FF2B5EF4-FFF2-40B4-BE49-F238E27FC236}">
                  <a16:creationId xmlns:a16="http://schemas.microsoft.com/office/drawing/2014/main" id="{87DBDD43-DB4E-A8A9-0B44-090AEB0FF65D}"/>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5" name="Triangle 904">
              <a:extLst>
                <a:ext uri="{FF2B5EF4-FFF2-40B4-BE49-F238E27FC236}">
                  <a16:creationId xmlns:a16="http://schemas.microsoft.com/office/drawing/2014/main" id="{2D072000-0F12-64F0-FD58-5E6AFE01B91A}"/>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6" name="Triangle 905">
              <a:extLst>
                <a:ext uri="{FF2B5EF4-FFF2-40B4-BE49-F238E27FC236}">
                  <a16:creationId xmlns:a16="http://schemas.microsoft.com/office/drawing/2014/main" id="{8886CA9A-7489-4E6C-4068-043AC35E605C}"/>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7" name="Triangle 906">
              <a:extLst>
                <a:ext uri="{FF2B5EF4-FFF2-40B4-BE49-F238E27FC236}">
                  <a16:creationId xmlns:a16="http://schemas.microsoft.com/office/drawing/2014/main" id="{1463A76B-F9C5-A399-76CA-180B6251333F}"/>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8" name="Triangle 907">
              <a:extLst>
                <a:ext uri="{FF2B5EF4-FFF2-40B4-BE49-F238E27FC236}">
                  <a16:creationId xmlns:a16="http://schemas.microsoft.com/office/drawing/2014/main" id="{CE8D6A7D-3881-56EF-0A16-6D3417574A76}"/>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9" name="Triangle 908">
              <a:extLst>
                <a:ext uri="{FF2B5EF4-FFF2-40B4-BE49-F238E27FC236}">
                  <a16:creationId xmlns:a16="http://schemas.microsoft.com/office/drawing/2014/main" id="{D3D0CD1F-8052-8718-F290-E3656F348421}"/>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0" name="Triangle 909">
              <a:extLst>
                <a:ext uri="{FF2B5EF4-FFF2-40B4-BE49-F238E27FC236}">
                  <a16:creationId xmlns:a16="http://schemas.microsoft.com/office/drawing/2014/main" id="{443BC229-AAC4-20B5-434E-B7C9600BC190}"/>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1" name="Triangle 910">
              <a:extLst>
                <a:ext uri="{FF2B5EF4-FFF2-40B4-BE49-F238E27FC236}">
                  <a16:creationId xmlns:a16="http://schemas.microsoft.com/office/drawing/2014/main" id="{684FD211-7B07-C6EA-C4C3-C9D03C3DDD45}"/>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2" name="Triangle 911">
              <a:extLst>
                <a:ext uri="{FF2B5EF4-FFF2-40B4-BE49-F238E27FC236}">
                  <a16:creationId xmlns:a16="http://schemas.microsoft.com/office/drawing/2014/main" id="{E6A2CC52-70A3-3A13-35CB-0C9CAA189A36}"/>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3" name="Triangle 912">
              <a:extLst>
                <a:ext uri="{FF2B5EF4-FFF2-40B4-BE49-F238E27FC236}">
                  <a16:creationId xmlns:a16="http://schemas.microsoft.com/office/drawing/2014/main" id="{D20DCD60-2425-B06C-1BE5-82554A8DF514}"/>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4" name="Triangle 913">
              <a:extLst>
                <a:ext uri="{FF2B5EF4-FFF2-40B4-BE49-F238E27FC236}">
                  <a16:creationId xmlns:a16="http://schemas.microsoft.com/office/drawing/2014/main" id="{BC09251B-677A-554F-6F38-DD980582E557}"/>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5" name="Triangle 914">
              <a:extLst>
                <a:ext uri="{FF2B5EF4-FFF2-40B4-BE49-F238E27FC236}">
                  <a16:creationId xmlns:a16="http://schemas.microsoft.com/office/drawing/2014/main" id="{A3685D34-1EBA-961D-CF6D-F8E75442D62D}"/>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6" name="Triangle 915">
              <a:extLst>
                <a:ext uri="{FF2B5EF4-FFF2-40B4-BE49-F238E27FC236}">
                  <a16:creationId xmlns:a16="http://schemas.microsoft.com/office/drawing/2014/main" id="{4B35912B-899E-F8F4-EB6E-B2EEF767C949}"/>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7" name="Triangle 916">
              <a:extLst>
                <a:ext uri="{FF2B5EF4-FFF2-40B4-BE49-F238E27FC236}">
                  <a16:creationId xmlns:a16="http://schemas.microsoft.com/office/drawing/2014/main" id="{2D2586D8-D242-3978-FD4C-352E46BFE2F8}"/>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8" name="Triangle 917">
              <a:extLst>
                <a:ext uri="{FF2B5EF4-FFF2-40B4-BE49-F238E27FC236}">
                  <a16:creationId xmlns:a16="http://schemas.microsoft.com/office/drawing/2014/main" id="{DDD79BC2-6A46-EC62-0ECB-DBAFE8BF103A}"/>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9" name="Triangle 918">
              <a:extLst>
                <a:ext uri="{FF2B5EF4-FFF2-40B4-BE49-F238E27FC236}">
                  <a16:creationId xmlns:a16="http://schemas.microsoft.com/office/drawing/2014/main" id="{DA218C39-C696-C5F9-99EC-E7E2CE0E8DC7}"/>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0" name="Triangle 919">
              <a:extLst>
                <a:ext uri="{FF2B5EF4-FFF2-40B4-BE49-F238E27FC236}">
                  <a16:creationId xmlns:a16="http://schemas.microsoft.com/office/drawing/2014/main" id="{E441CD2C-B981-1D3C-8257-8115E64F991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1" name="Triangle 920">
              <a:extLst>
                <a:ext uri="{FF2B5EF4-FFF2-40B4-BE49-F238E27FC236}">
                  <a16:creationId xmlns:a16="http://schemas.microsoft.com/office/drawing/2014/main" id="{24671C1A-66E9-FDA6-4EBE-B03BC58EE1BA}"/>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 name="Triangle 921">
              <a:extLst>
                <a:ext uri="{FF2B5EF4-FFF2-40B4-BE49-F238E27FC236}">
                  <a16:creationId xmlns:a16="http://schemas.microsoft.com/office/drawing/2014/main" id="{7EDC2755-74BE-E60D-DA23-91CD27C48FED}"/>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3" name="Triangle 922">
              <a:extLst>
                <a:ext uri="{FF2B5EF4-FFF2-40B4-BE49-F238E27FC236}">
                  <a16:creationId xmlns:a16="http://schemas.microsoft.com/office/drawing/2014/main" id="{5E2B03F2-646E-3D5F-6F06-D27B3BCE4B5E}"/>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4" name="Triangle 923">
              <a:extLst>
                <a:ext uri="{FF2B5EF4-FFF2-40B4-BE49-F238E27FC236}">
                  <a16:creationId xmlns:a16="http://schemas.microsoft.com/office/drawing/2014/main" id="{89FB8946-A994-64E7-673A-920A837132A6}"/>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5" name="Triangle 924">
              <a:extLst>
                <a:ext uri="{FF2B5EF4-FFF2-40B4-BE49-F238E27FC236}">
                  <a16:creationId xmlns:a16="http://schemas.microsoft.com/office/drawing/2014/main" id="{6D28EE7D-DDA2-7167-741F-BC8D09C1C2AB}"/>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6" name="Triangle 925">
              <a:extLst>
                <a:ext uri="{FF2B5EF4-FFF2-40B4-BE49-F238E27FC236}">
                  <a16:creationId xmlns:a16="http://schemas.microsoft.com/office/drawing/2014/main" id="{6A37D805-E50F-2840-CEAD-940D0B4F6A0D}"/>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7" name="Triangle 926">
              <a:extLst>
                <a:ext uri="{FF2B5EF4-FFF2-40B4-BE49-F238E27FC236}">
                  <a16:creationId xmlns:a16="http://schemas.microsoft.com/office/drawing/2014/main" id="{121F0D34-7FDF-93EA-4913-A582B10E1C54}"/>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8" name="Triangle 927">
              <a:extLst>
                <a:ext uri="{FF2B5EF4-FFF2-40B4-BE49-F238E27FC236}">
                  <a16:creationId xmlns:a16="http://schemas.microsoft.com/office/drawing/2014/main" id="{B176B060-1699-6BAC-6EC9-31EB6C5D1913}"/>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9" name="Triangle 928">
              <a:extLst>
                <a:ext uri="{FF2B5EF4-FFF2-40B4-BE49-F238E27FC236}">
                  <a16:creationId xmlns:a16="http://schemas.microsoft.com/office/drawing/2014/main" id="{4A2A2B2A-EB45-66EC-4261-613462F724D8}"/>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0" name="Triangle 929">
              <a:extLst>
                <a:ext uri="{FF2B5EF4-FFF2-40B4-BE49-F238E27FC236}">
                  <a16:creationId xmlns:a16="http://schemas.microsoft.com/office/drawing/2014/main" id="{97C098D8-D0AA-82E1-72D3-9FAEB5C3EA35}"/>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1" name="Triangle 930">
              <a:extLst>
                <a:ext uri="{FF2B5EF4-FFF2-40B4-BE49-F238E27FC236}">
                  <a16:creationId xmlns:a16="http://schemas.microsoft.com/office/drawing/2014/main" id="{288B4659-B6B2-AC16-BD7C-ED7319F8D15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2" name="Triangle 931">
              <a:extLst>
                <a:ext uri="{FF2B5EF4-FFF2-40B4-BE49-F238E27FC236}">
                  <a16:creationId xmlns:a16="http://schemas.microsoft.com/office/drawing/2014/main" id="{51F9C7CD-D799-9D90-165E-AF85E04FD752}"/>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3" name="Triangle 932">
              <a:extLst>
                <a:ext uri="{FF2B5EF4-FFF2-40B4-BE49-F238E27FC236}">
                  <a16:creationId xmlns:a16="http://schemas.microsoft.com/office/drawing/2014/main" id="{0028D15E-6009-E857-4399-9EE823E4F4E4}"/>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4" name="Triangle 933">
              <a:extLst>
                <a:ext uri="{FF2B5EF4-FFF2-40B4-BE49-F238E27FC236}">
                  <a16:creationId xmlns:a16="http://schemas.microsoft.com/office/drawing/2014/main" id="{D9E122DB-D1A8-3F9B-D063-4F1109A8B27F}"/>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5" name="Triangle 934">
              <a:extLst>
                <a:ext uri="{FF2B5EF4-FFF2-40B4-BE49-F238E27FC236}">
                  <a16:creationId xmlns:a16="http://schemas.microsoft.com/office/drawing/2014/main" id="{6B39D7AA-CC8B-88E7-2C2B-F2D1B7993593}"/>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6" name="Triangle 935">
              <a:extLst>
                <a:ext uri="{FF2B5EF4-FFF2-40B4-BE49-F238E27FC236}">
                  <a16:creationId xmlns:a16="http://schemas.microsoft.com/office/drawing/2014/main" id="{283C7FDA-B52F-A496-9863-924261333B8E}"/>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7" name="Triangle 936">
              <a:extLst>
                <a:ext uri="{FF2B5EF4-FFF2-40B4-BE49-F238E27FC236}">
                  <a16:creationId xmlns:a16="http://schemas.microsoft.com/office/drawing/2014/main" id="{32E1945E-F59B-BF88-8347-ADD5C252CF12}"/>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8" name="Triangle 937">
              <a:extLst>
                <a:ext uri="{FF2B5EF4-FFF2-40B4-BE49-F238E27FC236}">
                  <a16:creationId xmlns:a16="http://schemas.microsoft.com/office/drawing/2014/main" id="{12BE0A1B-0EBB-3623-6FCA-DD98A614CAA0}"/>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9" name="Triangle 938">
              <a:extLst>
                <a:ext uri="{FF2B5EF4-FFF2-40B4-BE49-F238E27FC236}">
                  <a16:creationId xmlns:a16="http://schemas.microsoft.com/office/drawing/2014/main" id="{62C48077-8D4E-1D76-2EC7-BD021845DE3C}"/>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0" name="Triangle 939">
              <a:extLst>
                <a:ext uri="{FF2B5EF4-FFF2-40B4-BE49-F238E27FC236}">
                  <a16:creationId xmlns:a16="http://schemas.microsoft.com/office/drawing/2014/main" id="{C41084B6-5A26-D88D-634E-32F3B1702C4D}"/>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1" name="Triangle 940">
              <a:extLst>
                <a:ext uri="{FF2B5EF4-FFF2-40B4-BE49-F238E27FC236}">
                  <a16:creationId xmlns:a16="http://schemas.microsoft.com/office/drawing/2014/main" id="{AEE6411E-A023-A21D-42E7-0897D6CAF212}"/>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2" name="Triangle 941">
              <a:extLst>
                <a:ext uri="{FF2B5EF4-FFF2-40B4-BE49-F238E27FC236}">
                  <a16:creationId xmlns:a16="http://schemas.microsoft.com/office/drawing/2014/main" id="{7DD18765-B783-53B0-84E9-C8C71FE558EF}"/>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3" name="Triangle 942">
              <a:extLst>
                <a:ext uri="{FF2B5EF4-FFF2-40B4-BE49-F238E27FC236}">
                  <a16:creationId xmlns:a16="http://schemas.microsoft.com/office/drawing/2014/main" id="{2B1BE809-5E9D-A377-C03B-6CD38FAB3934}"/>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4" name="Triangle 943">
              <a:extLst>
                <a:ext uri="{FF2B5EF4-FFF2-40B4-BE49-F238E27FC236}">
                  <a16:creationId xmlns:a16="http://schemas.microsoft.com/office/drawing/2014/main" id="{8BB55544-0301-5423-2BCE-61D4C851B6FA}"/>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5" name="Triangle 944">
              <a:extLst>
                <a:ext uri="{FF2B5EF4-FFF2-40B4-BE49-F238E27FC236}">
                  <a16:creationId xmlns:a16="http://schemas.microsoft.com/office/drawing/2014/main" id="{B1D81A58-0C4D-714F-5589-906B53E6F011}"/>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6" name="Triangle 945">
              <a:extLst>
                <a:ext uri="{FF2B5EF4-FFF2-40B4-BE49-F238E27FC236}">
                  <a16:creationId xmlns:a16="http://schemas.microsoft.com/office/drawing/2014/main" id="{5D7659A8-1B31-0E13-DC17-2B45032CA995}"/>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7" name="Triangle 946">
              <a:extLst>
                <a:ext uri="{FF2B5EF4-FFF2-40B4-BE49-F238E27FC236}">
                  <a16:creationId xmlns:a16="http://schemas.microsoft.com/office/drawing/2014/main" id="{BC05A851-571B-433A-6C50-C9737570BDB1}"/>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8" name="Triangle 947">
              <a:extLst>
                <a:ext uri="{FF2B5EF4-FFF2-40B4-BE49-F238E27FC236}">
                  <a16:creationId xmlns:a16="http://schemas.microsoft.com/office/drawing/2014/main" id="{38343247-E04B-366D-2F1B-BD15E2D0841E}"/>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9" name="Triangle 948">
              <a:extLst>
                <a:ext uri="{FF2B5EF4-FFF2-40B4-BE49-F238E27FC236}">
                  <a16:creationId xmlns:a16="http://schemas.microsoft.com/office/drawing/2014/main" id="{24A9D800-DB5D-FBD8-DFE4-93D04BA5D069}"/>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0" name="Triangle 949">
              <a:extLst>
                <a:ext uri="{FF2B5EF4-FFF2-40B4-BE49-F238E27FC236}">
                  <a16:creationId xmlns:a16="http://schemas.microsoft.com/office/drawing/2014/main" id="{9F403FC8-D0D9-7C30-F9D2-BC4BD83C9C3B}"/>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1" name="Triangle 950">
              <a:extLst>
                <a:ext uri="{FF2B5EF4-FFF2-40B4-BE49-F238E27FC236}">
                  <a16:creationId xmlns:a16="http://schemas.microsoft.com/office/drawing/2014/main" id="{437A36B4-5AB4-437A-EC89-8809405A6F8A}"/>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2" name="Triangle 951">
              <a:extLst>
                <a:ext uri="{FF2B5EF4-FFF2-40B4-BE49-F238E27FC236}">
                  <a16:creationId xmlns:a16="http://schemas.microsoft.com/office/drawing/2014/main" id="{EAE2C8CF-3897-A43F-A8C9-9219D766163B}"/>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3" name="Triangle 952">
              <a:extLst>
                <a:ext uri="{FF2B5EF4-FFF2-40B4-BE49-F238E27FC236}">
                  <a16:creationId xmlns:a16="http://schemas.microsoft.com/office/drawing/2014/main" id="{30DCE04E-14BC-79E6-2200-A57F3B508B2D}"/>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4" name="Triangle 953">
              <a:extLst>
                <a:ext uri="{FF2B5EF4-FFF2-40B4-BE49-F238E27FC236}">
                  <a16:creationId xmlns:a16="http://schemas.microsoft.com/office/drawing/2014/main" id="{C57D008E-B341-1BEF-7AA7-5453D4F4A593}"/>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5" name="Triangle 954">
              <a:extLst>
                <a:ext uri="{FF2B5EF4-FFF2-40B4-BE49-F238E27FC236}">
                  <a16:creationId xmlns:a16="http://schemas.microsoft.com/office/drawing/2014/main" id="{4D08E5BC-1A3A-86E6-EDBA-5432EB72AE1B}"/>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6" name="Triangle 955">
              <a:extLst>
                <a:ext uri="{FF2B5EF4-FFF2-40B4-BE49-F238E27FC236}">
                  <a16:creationId xmlns:a16="http://schemas.microsoft.com/office/drawing/2014/main" id="{AA4F3DA9-AE96-31E8-34D0-31D2F5D9004D}"/>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7" name="Triangle 956">
              <a:extLst>
                <a:ext uri="{FF2B5EF4-FFF2-40B4-BE49-F238E27FC236}">
                  <a16:creationId xmlns:a16="http://schemas.microsoft.com/office/drawing/2014/main" id="{76C61252-09C8-3309-4585-2A7C8048B24F}"/>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8" name="Triangle 957">
              <a:extLst>
                <a:ext uri="{FF2B5EF4-FFF2-40B4-BE49-F238E27FC236}">
                  <a16:creationId xmlns:a16="http://schemas.microsoft.com/office/drawing/2014/main" id="{DCB09502-4566-0462-5A12-C8F326C81F20}"/>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9" name="Triangle 958">
              <a:extLst>
                <a:ext uri="{FF2B5EF4-FFF2-40B4-BE49-F238E27FC236}">
                  <a16:creationId xmlns:a16="http://schemas.microsoft.com/office/drawing/2014/main" id="{D0D23B5B-B37F-3F18-5A3C-01B6BAF61E92}"/>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0" name="Triangle 959">
              <a:extLst>
                <a:ext uri="{FF2B5EF4-FFF2-40B4-BE49-F238E27FC236}">
                  <a16:creationId xmlns:a16="http://schemas.microsoft.com/office/drawing/2014/main" id="{4AC4D887-1CE1-8564-EC92-6865942B2D08}"/>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1" name="Triangle 960">
              <a:extLst>
                <a:ext uri="{FF2B5EF4-FFF2-40B4-BE49-F238E27FC236}">
                  <a16:creationId xmlns:a16="http://schemas.microsoft.com/office/drawing/2014/main" id="{2976BF3C-E4D1-9266-8AE8-C3CAFF5BA116}"/>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2" name="Triangle 961">
              <a:extLst>
                <a:ext uri="{FF2B5EF4-FFF2-40B4-BE49-F238E27FC236}">
                  <a16:creationId xmlns:a16="http://schemas.microsoft.com/office/drawing/2014/main" id="{8F1DE20F-B191-6B08-3F82-36967536B24C}"/>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3" name="Triangle 962">
              <a:extLst>
                <a:ext uri="{FF2B5EF4-FFF2-40B4-BE49-F238E27FC236}">
                  <a16:creationId xmlns:a16="http://schemas.microsoft.com/office/drawing/2014/main" id="{C4D06E45-ECFD-C35C-A529-C54B3A21FDDC}"/>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4" name="Triangle 963">
              <a:extLst>
                <a:ext uri="{FF2B5EF4-FFF2-40B4-BE49-F238E27FC236}">
                  <a16:creationId xmlns:a16="http://schemas.microsoft.com/office/drawing/2014/main" id="{D260B90B-1B51-EACE-8C3D-4A91D092DAE6}"/>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5" name="Triangle 964">
              <a:extLst>
                <a:ext uri="{FF2B5EF4-FFF2-40B4-BE49-F238E27FC236}">
                  <a16:creationId xmlns:a16="http://schemas.microsoft.com/office/drawing/2014/main" id="{9CD5D014-AB55-F43A-98E6-5B804717CB41}"/>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6" name="Triangle 965">
              <a:extLst>
                <a:ext uri="{FF2B5EF4-FFF2-40B4-BE49-F238E27FC236}">
                  <a16:creationId xmlns:a16="http://schemas.microsoft.com/office/drawing/2014/main" id="{80E5F3CA-72DB-5502-9A57-9EA38665192F}"/>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7" name="Triangle 966">
              <a:extLst>
                <a:ext uri="{FF2B5EF4-FFF2-40B4-BE49-F238E27FC236}">
                  <a16:creationId xmlns:a16="http://schemas.microsoft.com/office/drawing/2014/main" id="{6B51508E-D4E0-2426-A0A0-0C95A145122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8" name="Triangle 967">
              <a:extLst>
                <a:ext uri="{FF2B5EF4-FFF2-40B4-BE49-F238E27FC236}">
                  <a16:creationId xmlns:a16="http://schemas.microsoft.com/office/drawing/2014/main" id="{B4D98FB5-6265-03EF-D749-28C5046AC862}"/>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9" name="Triangle 968">
              <a:extLst>
                <a:ext uri="{FF2B5EF4-FFF2-40B4-BE49-F238E27FC236}">
                  <a16:creationId xmlns:a16="http://schemas.microsoft.com/office/drawing/2014/main" id="{E08B8294-C322-FEF3-013B-011D53857E7A}"/>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0" name="Triangle 969">
              <a:extLst>
                <a:ext uri="{FF2B5EF4-FFF2-40B4-BE49-F238E27FC236}">
                  <a16:creationId xmlns:a16="http://schemas.microsoft.com/office/drawing/2014/main" id="{268300B2-4957-2152-5B13-B989EF5F5E71}"/>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1" name="Triangle 970">
              <a:extLst>
                <a:ext uri="{FF2B5EF4-FFF2-40B4-BE49-F238E27FC236}">
                  <a16:creationId xmlns:a16="http://schemas.microsoft.com/office/drawing/2014/main" id="{22E70391-378B-1158-A874-9CFF1219D0F3}"/>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2" name="Triangle 971">
              <a:extLst>
                <a:ext uri="{FF2B5EF4-FFF2-40B4-BE49-F238E27FC236}">
                  <a16:creationId xmlns:a16="http://schemas.microsoft.com/office/drawing/2014/main" id="{478E50A7-6D11-0EFF-DE57-D85F14584F23}"/>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3" name="Triangle 972">
              <a:extLst>
                <a:ext uri="{FF2B5EF4-FFF2-40B4-BE49-F238E27FC236}">
                  <a16:creationId xmlns:a16="http://schemas.microsoft.com/office/drawing/2014/main" id="{E2B55C8E-4C22-A447-53C9-8A59E4354E22}"/>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4" name="Triangle 973">
              <a:extLst>
                <a:ext uri="{FF2B5EF4-FFF2-40B4-BE49-F238E27FC236}">
                  <a16:creationId xmlns:a16="http://schemas.microsoft.com/office/drawing/2014/main" id="{2E6D54E4-C1F2-1D65-2026-7EC3C2B22DC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5" name="Triangle 974">
              <a:extLst>
                <a:ext uri="{FF2B5EF4-FFF2-40B4-BE49-F238E27FC236}">
                  <a16:creationId xmlns:a16="http://schemas.microsoft.com/office/drawing/2014/main" id="{27137E16-1C6F-D743-8724-083972063CF5}"/>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6" name="Triangle 975">
              <a:extLst>
                <a:ext uri="{FF2B5EF4-FFF2-40B4-BE49-F238E27FC236}">
                  <a16:creationId xmlns:a16="http://schemas.microsoft.com/office/drawing/2014/main" id="{C778257A-12B2-F762-45E9-F08400EC2B3C}"/>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7" name="Triangle 976">
              <a:extLst>
                <a:ext uri="{FF2B5EF4-FFF2-40B4-BE49-F238E27FC236}">
                  <a16:creationId xmlns:a16="http://schemas.microsoft.com/office/drawing/2014/main" id="{6B4796D2-6167-3C6B-BD35-0D3DE48A60BB}"/>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8" name="Triangle 977">
              <a:extLst>
                <a:ext uri="{FF2B5EF4-FFF2-40B4-BE49-F238E27FC236}">
                  <a16:creationId xmlns:a16="http://schemas.microsoft.com/office/drawing/2014/main" id="{180F5BDB-8ED0-52CF-5784-F703DC976EAE}"/>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9" name="Triangle 978">
              <a:extLst>
                <a:ext uri="{FF2B5EF4-FFF2-40B4-BE49-F238E27FC236}">
                  <a16:creationId xmlns:a16="http://schemas.microsoft.com/office/drawing/2014/main" id="{01AABAAC-4E10-23A1-DC72-218B5D0C10C2}"/>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0" name="Triangle 979">
              <a:extLst>
                <a:ext uri="{FF2B5EF4-FFF2-40B4-BE49-F238E27FC236}">
                  <a16:creationId xmlns:a16="http://schemas.microsoft.com/office/drawing/2014/main" id="{E0FA99DD-4567-E129-D1C1-7DC83E317459}"/>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1" name="Triangle 980">
              <a:extLst>
                <a:ext uri="{FF2B5EF4-FFF2-40B4-BE49-F238E27FC236}">
                  <a16:creationId xmlns:a16="http://schemas.microsoft.com/office/drawing/2014/main" id="{D89F562A-EE4D-5F18-2D44-D87960608745}"/>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2" name="Triangle 981">
              <a:extLst>
                <a:ext uri="{FF2B5EF4-FFF2-40B4-BE49-F238E27FC236}">
                  <a16:creationId xmlns:a16="http://schemas.microsoft.com/office/drawing/2014/main" id="{EA6CFF03-7B4A-A36A-7A03-F5DFCCF67E0F}"/>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3" name="Triangle 982">
              <a:extLst>
                <a:ext uri="{FF2B5EF4-FFF2-40B4-BE49-F238E27FC236}">
                  <a16:creationId xmlns:a16="http://schemas.microsoft.com/office/drawing/2014/main" id="{ED0E8389-77DB-93E6-DD15-863C86D838C2}"/>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4" name="Triangle 983">
              <a:extLst>
                <a:ext uri="{FF2B5EF4-FFF2-40B4-BE49-F238E27FC236}">
                  <a16:creationId xmlns:a16="http://schemas.microsoft.com/office/drawing/2014/main" id="{CCE9E0AE-7E68-FA3A-B136-FA9CA7326059}"/>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5" name="Triangle 984">
              <a:extLst>
                <a:ext uri="{FF2B5EF4-FFF2-40B4-BE49-F238E27FC236}">
                  <a16:creationId xmlns:a16="http://schemas.microsoft.com/office/drawing/2014/main" id="{3B71AA18-7E7D-9918-93F4-9DFB7C601B61}"/>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6" name="Triangle 985">
              <a:extLst>
                <a:ext uri="{FF2B5EF4-FFF2-40B4-BE49-F238E27FC236}">
                  <a16:creationId xmlns:a16="http://schemas.microsoft.com/office/drawing/2014/main" id="{1F901569-0F01-CC2C-1296-0AF0704C0052}"/>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7" name="Triangle 986">
              <a:extLst>
                <a:ext uri="{FF2B5EF4-FFF2-40B4-BE49-F238E27FC236}">
                  <a16:creationId xmlns:a16="http://schemas.microsoft.com/office/drawing/2014/main" id="{07D9FDA8-38CD-F27A-6058-A321ECC1350F}"/>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8" name="Triangle 987">
              <a:extLst>
                <a:ext uri="{FF2B5EF4-FFF2-40B4-BE49-F238E27FC236}">
                  <a16:creationId xmlns:a16="http://schemas.microsoft.com/office/drawing/2014/main" id="{9F75F8DE-F898-572A-CED5-C8F11639B756}"/>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9" name="Triangle 988">
              <a:extLst>
                <a:ext uri="{FF2B5EF4-FFF2-40B4-BE49-F238E27FC236}">
                  <a16:creationId xmlns:a16="http://schemas.microsoft.com/office/drawing/2014/main" id="{F6975D1F-57A8-19D5-6B09-63DE3C4508C7}"/>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0" name="Triangle 989">
              <a:extLst>
                <a:ext uri="{FF2B5EF4-FFF2-40B4-BE49-F238E27FC236}">
                  <a16:creationId xmlns:a16="http://schemas.microsoft.com/office/drawing/2014/main" id="{948148BC-D7F2-87D9-962C-82EF63FEFA69}"/>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1" name="Triangle 990">
              <a:extLst>
                <a:ext uri="{FF2B5EF4-FFF2-40B4-BE49-F238E27FC236}">
                  <a16:creationId xmlns:a16="http://schemas.microsoft.com/office/drawing/2014/main" id="{AC4CACBA-B02A-4BF7-4834-49E482B20D72}"/>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2" name="Triangle 991">
              <a:extLst>
                <a:ext uri="{FF2B5EF4-FFF2-40B4-BE49-F238E27FC236}">
                  <a16:creationId xmlns:a16="http://schemas.microsoft.com/office/drawing/2014/main" id="{90D0F263-1029-15EA-1EBC-6C9836E0B2E5}"/>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3" name="Triangle 992">
              <a:extLst>
                <a:ext uri="{FF2B5EF4-FFF2-40B4-BE49-F238E27FC236}">
                  <a16:creationId xmlns:a16="http://schemas.microsoft.com/office/drawing/2014/main" id="{9A1A0DB5-F53E-FBF5-BCC5-31DA497C2206}"/>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4" name="Triangle 993">
              <a:extLst>
                <a:ext uri="{FF2B5EF4-FFF2-40B4-BE49-F238E27FC236}">
                  <a16:creationId xmlns:a16="http://schemas.microsoft.com/office/drawing/2014/main" id="{07BFB43E-FE0A-C753-E198-7C764500C2DB}"/>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5" name="Triangle 994">
              <a:extLst>
                <a:ext uri="{FF2B5EF4-FFF2-40B4-BE49-F238E27FC236}">
                  <a16:creationId xmlns:a16="http://schemas.microsoft.com/office/drawing/2014/main" id="{8299A8B4-72D1-B314-D712-911591FE1296}"/>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6" name="Triangle 995">
              <a:extLst>
                <a:ext uri="{FF2B5EF4-FFF2-40B4-BE49-F238E27FC236}">
                  <a16:creationId xmlns:a16="http://schemas.microsoft.com/office/drawing/2014/main" id="{0313DC77-E449-EBAC-99B8-31ED48C3BF2F}"/>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7" name="Triangle 996">
              <a:extLst>
                <a:ext uri="{FF2B5EF4-FFF2-40B4-BE49-F238E27FC236}">
                  <a16:creationId xmlns:a16="http://schemas.microsoft.com/office/drawing/2014/main" id="{B0C27890-3B25-DD91-07E5-9B50F77F17B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8" name="Triangle 997">
              <a:extLst>
                <a:ext uri="{FF2B5EF4-FFF2-40B4-BE49-F238E27FC236}">
                  <a16:creationId xmlns:a16="http://schemas.microsoft.com/office/drawing/2014/main" id="{EC7648C7-32E9-76A9-F7D0-F7D11EEC5B98}"/>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9" name="Triangle 998">
              <a:extLst>
                <a:ext uri="{FF2B5EF4-FFF2-40B4-BE49-F238E27FC236}">
                  <a16:creationId xmlns:a16="http://schemas.microsoft.com/office/drawing/2014/main" id="{8E6B6312-E62C-196B-0F2C-8D7F3393EFA8}"/>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0" name="Triangle 999">
              <a:extLst>
                <a:ext uri="{FF2B5EF4-FFF2-40B4-BE49-F238E27FC236}">
                  <a16:creationId xmlns:a16="http://schemas.microsoft.com/office/drawing/2014/main" id="{7D2E5903-C558-3D5A-83D7-8FEBAFC4ABE8}"/>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1" name="Triangle 1000">
              <a:extLst>
                <a:ext uri="{FF2B5EF4-FFF2-40B4-BE49-F238E27FC236}">
                  <a16:creationId xmlns:a16="http://schemas.microsoft.com/office/drawing/2014/main" id="{58478F2A-218D-ECBC-3919-15F67EEBB16D}"/>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2" name="Triangle 1001">
              <a:extLst>
                <a:ext uri="{FF2B5EF4-FFF2-40B4-BE49-F238E27FC236}">
                  <a16:creationId xmlns:a16="http://schemas.microsoft.com/office/drawing/2014/main" id="{1DC78A9E-4B3F-1924-2659-00BD597B3667}"/>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3" name="Triangle 1002">
              <a:extLst>
                <a:ext uri="{FF2B5EF4-FFF2-40B4-BE49-F238E27FC236}">
                  <a16:creationId xmlns:a16="http://schemas.microsoft.com/office/drawing/2014/main" id="{76290D84-6858-F2A7-3A06-3DE7BF2B7D7D}"/>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4" name="Triangle 1003">
              <a:extLst>
                <a:ext uri="{FF2B5EF4-FFF2-40B4-BE49-F238E27FC236}">
                  <a16:creationId xmlns:a16="http://schemas.microsoft.com/office/drawing/2014/main" id="{81CF1975-DCDF-A467-81D3-6BFF4A78890C}"/>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5" name="Triangle 1004">
              <a:extLst>
                <a:ext uri="{FF2B5EF4-FFF2-40B4-BE49-F238E27FC236}">
                  <a16:creationId xmlns:a16="http://schemas.microsoft.com/office/drawing/2014/main" id="{D017F466-5EB8-2DB1-29FC-F1FEBE38834C}"/>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6" name="Triangle 1005">
              <a:extLst>
                <a:ext uri="{FF2B5EF4-FFF2-40B4-BE49-F238E27FC236}">
                  <a16:creationId xmlns:a16="http://schemas.microsoft.com/office/drawing/2014/main" id="{95D389BA-7295-A015-B561-98245B52D967}"/>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7" name="Triangle 1006">
              <a:extLst>
                <a:ext uri="{FF2B5EF4-FFF2-40B4-BE49-F238E27FC236}">
                  <a16:creationId xmlns:a16="http://schemas.microsoft.com/office/drawing/2014/main" id="{E545DEE9-1938-FBD9-6AE4-80283E44AAB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8" name="Triangle 1007">
              <a:extLst>
                <a:ext uri="{FF2B5EF4-FFF2-40B4-BE49-F238E27FC236}">
                  <a16:creationId xmlns:a16="http://schemas.microsoft.com/office/drawing/2014/main" id="{B56B5467-E1D2-BD52-B08D-A93BED851030}"/>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9" name="Triangle 1008">
              <a:extLst>
                <a:ext uri="{FF2B5EF4-FFF2-40B4-BE49-F238E27FC236}">
                  <a16:creationId xmlns:a16="http://schemas.microsoft.com/office/drawing/2014/main" id="{DB7FF743-5EDF-63B9-4C62-C8157FD67346}"/>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0" name="Triangle 1009">
              <a:extLst>
                <a:ext uri="{FF2B5EF4-FFF2-40B4-BE49-F238E27FC236}">
                  <a16:creationId xmlns:a16="http://schemas.microsoft.com/office/drawing/2014/main" id="{90475F18-96F1-7B0A-4D22-C2EF28B557DC}"/>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1" name="Triangle 1010">
              <a:extLst>
                <a:ext uri="{FF2B5EF4-FFF2-40B4-BE49-F238E27FC236}">
                  <a16:creationId xmlns:a16="http://schemas.microsoft.com/office/drawing/2014/main" id="{304BB1F0-F6BC-1A32-D18A-52E0E45DC77F}"/>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2" name="Triangle 1011">
              <a:extLst>
                <a:ext uri="{FF2B5EF4-FFF2-40B4-BE49-F238E27FC236}">
                  <a16:creationId xmlns:a16="http://schemas.microsoft.com/office/drawing/2014/main" id="{CDFF2D93-04C4-E742-39E5-EA7DCA9D397C}"/>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3" name="Triangle 1012">
              <a:extLst>
                <a:ext uri="{FF2B5EF4-FFF2-40B4-BE49-F238E27FC236}">
                  <a16:creationId xmlns:a16="http://schemas.microsoft.com/office/drawing/2014/main" id="{1C9D3420-0413-EF8F-8E5B-DBC13E9E2D59}"/>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4" name="Triangle 1013">
              <a:extLst>
                <a:ext uri="{FF2B5EF4-FFF2-40B4-BE49-F238E27FC236}">
                  <a16:creationId xmlns:a16="http://schemas.microsoft.com/office/drawing/2014/main" id="{18920999-4AD5-B077-0CF3-185727917D73}"/>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5" name="Triangle 1014">
              <a:extLst>
                <a:ext uri="{FF2B5EF4-FFF2-40B4-BE49-F238E27FC236}">
                  <a16:creationId xmlns:a16="http://schemas.microsoft.com/office/drawing/2014/main" id="{CCA8DD55-F044-2A0D-E6FD-A97754CFD6EC}"/>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6" name="Triangle 1015">
              <a:extLst>
                <a:ext uri="{FF2B5EF4-FFF2-40B4-BE49-F238E27FC236}">
                  <a16:creationId xmlns:a16="http://schemas.microsoft.com/office/drawing/2014/main" id="{BA44471E-5581-C39A-9899-69D508EFC7BF}"/>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7" name="Triangle 1016">
              <a:extLst>
                <a:ext uri="{FF2B5EF4-FFF2-40B4-BE49-F238E27FC236}">
                  <a16:creationId xmlns:a16="http://schemas.microsoft.com/office/drawing/2014/main" id="{37429C79-EF7C-8EBB-8FA7-0AE23E5808CC}"/>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8" name="Triangle 1017">
              <a:extLst>
                <a:ext uri="{FF2B5EF4-FFF2-40B4-BE49-F238E27FC236}">
                  <a16:creationId xmlns:a16="http://schemas.microsoft.com/office/drawing/2014/main" id="{F686A51A-8CFE-F2EC-59B7-C3BF4DA0DACE}"/>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9" name="Triangle 1018">
              <a:extLst>
                <a:ext uri="{FF2B5EF4-FFF2-40B4-BE49-F238E27FC236}">
                  <a16:creationId xmlns:a16="http://schemas.microsoft.com/office/drawing/2014/main" id="{0B3A361A-D7CC-6828-C6AA-98CAA1BCFBC2}"/>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0" name="Triangle 1019">
              <a:extLst>
                <a:ext uri="{FF2B5EF4-FFF2-40B4-BE49-F238E27FC236}">
                  <a16:creationId xmlns:a16="http://schemas.microsoft.com/office/drawing/2014/main" id="{6E0A55B6-2D9D-CE00-331F-39C3E209A397}"/>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1" name="Triangle 1020">
              <a:extLst>
                <a:ext uri="{FF2B5EF4-FFF2-40B4-BE49-F238E27FC236}">
                  <a16:creationId xmlns:a16="http://schemas.microsoft.com/office/drawing/2014/main" id="{2C238F0F-08D8-22D0-5667-3934FA186C8A}"/>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2" name="Triangle 1021">
              <a:extLst>
                <a:ext uri="{FF2B5EF4-FFF2-40B4-BE49-F238E27FC236}">
                  <a16:creationId xmlns:a16="http://schemas.microsoft.com/office/drawing/2014/main" id="{A76ECE02-2324-F783-5099-03E276D05AFE}"/>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3" name="Triangle 1022">
              <a:extLst>
                <a:ext uri="{FF2B5EF4-FFF2-40B4-BE49-F238E27FC236}">
                  <a16:creationId xmlns:a16="http://schemas.microsoft.com/office/drawing/2014/main" id="{EA18C4A2-94EC-10D9-5C34-32F3A541C9CD}"/>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4" name="Triangle 1023">
              <a:extLst>
                <a:ext uri="{FF2B5EF4-FFF2-40B4-BE49-F238E27FC236}">
                  <a16:creationId xmlns:a16="http://schemas.microsoft.com/office/drawing/2014/main" id="{8EAE943E-0814-7C7B-0255-A905518416B5}"/>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5" name="Triangle 1024">
              <a:extLst>
                <a:ext uri="{FF2B5EF4-FFF2-40B4-BE49-F238E27FC236}">
                  <a16:creationId xmlns:a16="http://schemas.microsoft.com/office/drawing/2014/main" id="{FF7B14B0-44A5-51A5-CC3F-D7A368F580F7}"/>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6" name="Triangle 1025">
              <a:extLst>
                <a:ext uri="{FF2B5EF4-FFF2-40B4-BE49-F238E27FC236}">
                  <a16:creationId xmlns:a16="http://schemas.microsoft.com/office/drawing/2014/main" id="{22F568DA-6A98-D004-A120-7C9F3BB5BC14}"/>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7" name="Triangle 1026">
              <a:extLst>
                <a:ext uri="{FF2B5EF4-FFF2-40B4-BE49-F238E27FC236}">
                  <a16:creationId xmlns:a16="http://schemas.microsoft.com/office/drawing/2014/main" id="{C1A6FB18-151F-0557-690C-1E273D6C22E8}"/>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8" name="Triangle 1027">
              <a:extLst>
                <a:ext uri="{FF2B5EF4-FFF2-40B4-BE49-F238E27FC236}">
                  <a16:creationId xmlns:a16="http://schemas.microsoft.com/office/drawing/2014/main" id="{AFF068FB-CAF6-EA03-81FE-CFCB93E1D098}"/>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9" name="Triangle 1028">
              <a:extLst>
                <a:ext uri="{FF2B5EF4-FFF2-40B4-BE49-F238E27FC236}">
                  <a16:creationId xmlns:a16="http://schemas.microsoft.com/office/drawing/2014/main" id="{D0382C62-913C-C45B-5608-B2361F793FC2}"/>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0" name="Triangle 1029">
              <a:extLst>
                <a:ext uri="{FF2B5EF4-FFF2-40B4-BE49-F238E27FC236}">
                  <a16:creationId xmlns:a16="http://schemas.microsoft.com/office/drawing/2014/main" id="{16A046BB-9E34-896B-67FC-A3E10EF78FC2}"/>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1" name="Triangle 1030">
              <a:extLst>
                <a:ext uri="{FF2B5EF4-FFF2-40B4-BE49-F238E27FC236}">
                  <a16:creationId xmlns:a16="http://schemas.microsoft.com/office/drawing/2014/main" id="{65139F1A-B6E0-F607-45CA-D3F118894265}"/>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2" name="Triangle 1031">
              <a:extLst>
                <a:ext uri="{FF2B5EF4-FFF2-40B4-BE49-F238E27FC236}">
                  <a16:creationId xmlns:a16="http://schemas.microsoft.com/office/drawing/2014/main" id="{88B0A98F-F049-0EAE-E2E4-8BB9D727BBB8}"/>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3" name="Triangle 1032">
              <a:extLst>
                <a:ext uri="{FF2B5EF4-FFF2-40B4-BE49-F238E27FC236}">
                  <a16:creationId xmlns:a16="http://schemas.microsoft.com/office/drawing/2014/main" id="{6048C91A-2B8E-5B9E-C006-2A230FBAED86}"/>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4" name="Triangle 1033">
              <a:extLst>
                <a:ext uri="{FF2B5EF4-FFF2-40B4-BE49-F238E27FC236}">
                  <a16:creationId xmlns:a16="http://schemas.microsoft.com/office/drawing/2014/main" id="{4133BB40-A27B-BD45-EEBB-972379983370}"/>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5" name="Triangle 1034">
              <a:extLst>
                <a:ext uri="{FF2B5EF4-FFF2-40B4-BE49-F238E27FC236}">
                  <a16:creationId xmlns:a16="http://schemas.microsoft.com/office/drawing/2014/main" id="{12365181-A6E3-B321-51FE-289274D4E9B2}"/>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6" name="Triangle 1035">
              <a:extLst>
                <a:ext uri="{FF2B5EF4-FFF2-40B4-BE49-F238E27FC236}">
                  <a16:creationId xmlns:a16="http://schemas.microsoft.com/office/drawing/2014/main" id="{DE061B5F-13AF-35EC-FB45-52207E39FEC9}"/>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7" name="Triangle 1036">
              <a:extLst>
                <a:ext uri="{FF2B5EF4-FFF2-40B4-BE49-F238E27FC236}">
                  <a16:creationId xmlns:a16="http://schemas.microsoft.com/office/drawing/2014/main" id="{C1EB7A70-0F74-ED4A-9FAC-CEF07621E365}"/>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8" name="Triangle 1037">
              <a:extLst>
                <a:ext uri="{FF2B5EF4-FFF2-40B4-BE49-F238E27FC236}">
                  <a16:creationId xmlns:a16="http://schemas.microsoft.com/office/drawing/2014/main" id="{6DF3C752-08F3-8F61-5040-073BB078E3AA}"/>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9" name="Triangle 1038">
              <a:extLst>
                <a:ext uri="{FF2B5EF4-FFF2-40B4-BE49-F238E27FC236}">
                  <a16:creationId xmlns:a16="http://schemas.microsoft.com/office/drawing/2014/main" id="{46695A8E-92A1-D7F7-9ADF-276C7A5FCB45}"/>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0" name="Triangle 1039">
              <a:extLst>
                <a:ext uri="{FF2B5EF4-FFF2-40B4-BE49-F238E27FC236}">
                  <a16:creationId xmlns:a16="http://schemas.microsoft.com/office/drawing/2014/main" id="{BF02E08E-2CE3-0440-FE95-3EFE6D738742}"/>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1" name="Triangle 1040">
              <a:extLst>
                <a:ext uri="{FF2B5EF4-FFF2-40B4-BE49-F238E27FC236}">
                  <a16:creationId xmlns:a16="http://schemas.microsoft.com/office/drawing/2014/main" id="{44687B93-1519-D26D-5C23-1D989557B98B}"/>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2" name="Triangle 1041">
              <a:extLst>
                <a:ext uri="{FF2B5EF4-FFF2-40B4-BE49-F238E27FC236}">
                  <a16:creationId xmlns:a16="http://schemas.microsoft.com/office/drawing/2014/main" id="{44B1E8B6-DDD4-2F16-019B-0E8B7DFB78A9}"/>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3" name="Triangle 1042">
              <a:extLst>
                <a:ext uri="{FF2B5EF4-FFF2-40B4-BE49-F238E27FC236}">
                  <a16:creationId xmlns:a16="http://schemas.microsoft.com/office/drawing/2014/main" id="{198881B5-99B2-D921-0FF7-179A3C5D770E}"/>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4" name="Triangle 1043">
              <a:extLst>
                <a:ext uri="{FF2B5EF4-FFF2-40B4-BE49-F238E27FC236}">
                  <a16:creationId xmlns:a16="http://schemas.microsoft.com/office/drawing/2014/main" id="{FBA5D921-0825-9C94-0B9D-C18BE99B1964}"/>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5" name="Triangle 1044">
              <a:extLst>
                <a:ext uri="{FF2B5EF4-FFF2-40B4-BE49-F238E27FC236}">
                  <a16:creationId xmlns:a16="http://schemas.microsoft.com/office/drawing/2014/main" id="{40F05873-BC73-4040-5136-5F7615CF8EFE}"/>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6" name="Triangle 1045">
              <a:extLst>
                <a:ext uri="{FF2B5EF4-FFF2-40B4-BE49-F238E27FC236}">
                  <a16:creationId xmlns:a16="http://schemas.microsoft.com/office/drawing/2014/main" id="{17F83A22-0383-C4F6-6FA0-F10E3983785A}"/>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7" name="Rectangle 1046">
              <a:extLst>
                <a:ext uri="{FF2B5EF4-FFF2-40B4-BE49-F238E27FC236}">
                  <a16:creationId xmlns:a16="http://schemas.microsoft.com/office/drawing/2014/main" id="{64A5BCFF-FBED-7BAC-DA51-C2EAE9BEE702}"/>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88" name="Straight Connector 1087">
              <a:extLst>
                <a:ext uri="{FF2B5EF4-FFF2-40B4-BE49-F238E27FC236}">
                  <a16:creationId xmlns:a16="http://schemas.microsoft.com/office/drawing/2014/main" id="{9772E828-D220-F258-962D-6F1F68696715}"/>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1FAE932A-48DD-8BEE-C861-E1F67E270CBA}"/>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A5BAF175-169F-9628-6415-33F5AA3A1DCF}"/>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2" name="Rectangle 1091">
              <a:extLst>
                <a:ext uri="{FF2B5EF4-FFF2-40B4-BE49-F238E27FC236}">
                  <a16:creationId xmlns:a16="http://schemas.microsoft.com/office/drawing/2014/main" id="{F96976F0-8B9E-D8E6-4349-AB6847DCE277}"/>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3" name="Rectangle 1092">
              <a:extLst>
                <a:ext uri="{FF2B5EF4-FFF2-40B4-BE49-F238E27FC236}">
                  <a16:creationId xmlns:a16="http://schemas.microsoft.com/office/drawing/2014/main" id="{3723BB30-DD84-31B8-17E4-3060555C2802}"/>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4" name="Oval 1093">
              <a:extLst>
                <a:ext uri="{FF2B5EF4-FFF2-40B4-BE49-F238E27FC236}">
                  <a16:creationId xmlns:a16="http://schemas.microsoft.com/office/drawing/2014/main" id="{DE492F19-B66B-827A-0562-BA36DE447E0E}"/>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95" name="Straight Connector 1094">
              <a:extLst>
                <a:ext uri="{FF2B5EF4-FFF2-40B4-BE49-F238E27FC236}">
                  <a16:creationId xmlns:a16="http://schemas.microsoft.com/office/drawing/2014/main" id="{58733E70-16E0-1131-E803-DCAEEC0EF1EA}"/>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AE62E88B-2A04-E420-972B-51E225B91F43}"/>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3ACFA2F5-9F73-4BCD-EBF1-A8AFF6167EFC}"/>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FDEA6D97-639C-1696-0981-2F5B66574A7C}"/>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64205151-8BC4-6A99-408A-8D990FC4A255}"/>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70EFF21D-1B96-5AFA-CC1C-A245470BFEEB}"/>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1" name="Rectangle 1100">
              <a:extLst>
                <a:ext uri="{FF2B5EF4-FFF2-40B4-BE49-F238E27FC236}">
                  <a16:creationId xmlns:a16="http://schemas.microsoft.com/office/drawing/2014/main" id="{09EED269-2776-E38E-A8BC-993C5833BC7B}"/>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2" name="Rectangle 1101">
              <a:extLst>
                <a:ext uri="{FF2B5EF4-FFF2-40B4-BE49-F238E27FC236}">
                  <a16:creationId xmlns:a16="http://schemas.microsoft.com/office/drawing/2014/main" id="{37F4AFCB-EAFD-FDED-6D94-FE6241407158}"/>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3" name="Oval 1102">
              <a:extLst>
                <a:ext uri="{FF2B5EF4-FFF2-40B4-BE49-F238E27FC236}">
                  <a16:creationId xmlns:a16="http://schemas.microsoft.com/office/drawing/2014/main" id="{97899E00-7214-FBD3-AB8A-13BE384980AB}"/>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04" name="Straight Connector 1103">
              <a:extLst>
                <a:ext uri="{FF2B5EF4-FFF2-40B4-BE49-F238E27FC236}">
                  <a16:creationId xmlns:a16="http://schemas.microsoft.com/office/drawing/2014/main" id="{86E7AD29-B9A8-ACCA-B8B0-5A99711EA5EA}"/>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5DB8AD96-8C1F-9781-1FBE-CAFC811D8845}"/>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E11485AA-B5DB-A3FE-2158-5B00FD5D8DAF}"/>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51B2EC1A-13F8-7212-847C-815B64E4F239}"/>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5C888A21-0687-E11C-17D7-FA3C27B01E73}"/>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AFA1BB8-3410-F51A-8E93-4FFB227E29D9}"/>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6D797F2A-B881-0946-03E0-6A057FA8E086}"/>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D0BE7672-C4E0-7723-8D41-9669158CC4F7}"/>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2" name="Rectangle 1111">
              <a:extLst>
                <a:ext uri="{FF2B5EF4-FFF2-40B4-BE49-F238E27FC236}">
                  <a16:creationId xmlns:a16="http://schemas.microsoft.com/office/drawing/2014/main" id="{F03D165B-5976-50A2-5C38-EF9F561B4A42}"/>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3" name="Rectangle 1112">
              <a:extLst>
                <a:ext uri="{FF2B5EF4-FFF2-40B4-BE49-F238E27FC236}">
                  <a16:creationId xmlns:a16="http://schemas.microsoft.com/office/drawing/2014/main" id="{A86C8098-9458-AB0C-CECD-8825FC97B006}"/>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4" name="Oval 1113">
              <a:extLst>
                <a:ext uri="{FF2B5EF4-FFF2-40B4-BE49-F238E27FC236}">
                  <a16:creationId xmlns:a16="http://schemas.microsoft.com/office/drawing/2014/main" id="{2F3051F4-4F64-B8FB-B2D3-F43A20508758}"/>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15" name="Straight Connector 1114">
              <a:extLst>
                <a:ext uri="{FF2B5EF4-FFF2-40B4-BE49-F238E27FC236}">
                  <a16:creationId xmlns:a16="http://schemas.microsoft.com/office/drawing/2014/main" id="{89BCCAE8-2839-5112-02BA-C2FF255EA645}"/>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BD684F3A-E588-278E-716F-906E2E825417}"/>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7AA2FD31-C40A-521B-B468-6CB09F7CEE50}"/>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F5AEAD2A-D028-A859-B2BA-1522B66542F9}"/>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CAFFB0A3-E187-88B9-DC40-D70FB14343A8}"/>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4BE34947-698A-D202-5D7D-6D99FEB47245}"/>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1" name="Rectangle 1120">
              <a:extLst>
                <a:ext uri="{FF2B5EF4-FFF2-40B4-BE49-F238E27FC236}">
                  <a16:creationId xmlns:a16="http://schemas.microsoft.com/office/drawing/2014/main" id="{9659A350-CF50-FE9B-7AD4-93AF7EFB2CC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2" name="Rectangle 1121">
              <a:extLst>
                <a:ext uri="{FF2B5EF4-FFF2-40B4-BE49-F238E27FC236}">
                  <a16:creationId xmlns:a16="http://schemas.microsoft.com/office/drawing/2014/main" id="{B9684F5D-34CA-C4BB-D781-E66902111F1B}"/>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3" name="Oval 1122">
              <a:extLst>
                <a:ext uri="{FF2B5EF4-FFF2-40B4-BE49-F238E27FC236}">
                  <a16:creationId xmlns:a16="http://schemas.microsoft.com/office/drawing/2014/main" id="{B9659336-730C-9F6C-0FE9-CE260B38734D}"/>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24" name="Straight Connector 1123">
              <a:extLst>
                <a:ext uri="{FF2B5EF4-FFF2-40B4-BE49-F238E27FC236}">
                  <a16:creationId xmlns:a16="http://schemas.microsoft.com/office/drawing/2014/main" id="{1CF92E3F-FDCE-C365-0F9E-D51079AC76D8}"/>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F8F83BF0-9C9D-9A56-69B8-161D035050B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A3474DDC-6EAD-0CEA-7BA9-EB8AFEE55C50}"/>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03E8CDF9-26DD-9839-1A96-72C92CBFDBAD}"/>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57DF3E86-8C60-6986-E1B7-E7B75F57D1D1}"/>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F84180BF-DC98-7EA2-2A9A-B7B335A3B588}"/>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F0A355D5-1147-8431-A19D-628DCC687761}"/>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ADA59ACF-4B5A-9ABE-BF17-108782B2BC19}"/>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4" name="Rectangle 1133">
              <a:extLst>
                <a:ext uri="{FF2B5EF4-FFF2-40B4-BE49-F238E27FC236}">
                  <a16:creationId xmlns:a16="http://schemas.microsoft.com/office/drawing/2014/main" id="{F763CA26-492E-BC6F-EF80-ACD40B3FF2BE}"/>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5" name="Rectangle 1134">
              <a:extLst>
                <a:ext uri="{FF2B5EF4-FFF2-40B4-BE49-F238E27FC236}">
                  <a16:creationId xmlns:a16="http://schemas.microsoft.com/office/drawing/2014/main" id="{8881F9BE-FC3A-47DB-69C5-4198D4971C77}"/>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6" name="Oval 1135">
              <a:extLst>
                <a:ext uri="{FF2B5EF4-FFF2-40B4-BE49-F238E27FC236}">
                  <a16:creationId xmlns:a16="http://schemas.microsoft.com/office/drawing/2014/main" id="{1E788B50-1B5F-40A7-4053-BD2C98D9DB76}"/>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37" name="Straight Connector 1136">
              <a:extLst>
                <a:ext uri="{FF2B5EF4-FFF2-40B4-BE49-F238E27FC236}">
                  <a16:creationId xmlns:a16="http://schemas.microsoft.com/office/drawing/2014/main" id="{B4547D55-1C10-233C-7892-47C99666895F}"/>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6C4FEFD3-AD03-87C1-328B-A9C775BD40A4}"/>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44C47F94-95A7-9823-4B2E-9F79B74025A7}"/>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EE182D69-9D50-119A-1A85-B496C8A67887}"/>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6E131C70-6FA4-3E6A-5696-84D18227317E}"/>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98EEC19-04B4-86E7-D201-0FA5A65D691F}"/>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3" name="Rectangle 1142">
              <a:extLst>
                <a:ext uri="{FF2B5EF4-FFF2-40B4-BE49-F238E27FC236}">
                  <a16:creationId xmlns:a16="http://schemas.microsoft.com/office/drawing/2014/main" id="{547F27F1-912B-10C7-60AF-3241AE158915}"/>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4" name="Rectangle 1143">
              <a:extLst>
                <a:ext uri="{FF2B5EF4-FFF2-40B4-BE49-F238E27FC236}">
                  <a16:creationId xmlns:a16="http://schemas.microsoft.com/office/drawing/2014/main" id="{1BC5BDC9-ADB0-1DA5-3534-9CA4B5EDE9AE}"/>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5" name="Oval 1144">
              <a:extLst>
                <a:ext uri="{FF2B5EF4-FFF2-40B4-BE49-F238E27FC236}">
                  <a16:creationId xmlns:a16="http://schemas.microsoft.com/office/drawing/2014/main" id="{29D3A950-0369-D798-E2BB-92A324B80212}"/>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46" name="Straight Connector 1145">
              <a:extLst>
                <a:ext uri="{FF2B5EF4-FFF2-40B4-BE49-F238E27FC236}">
                  <a16:creationId xmlns:a16="http://schemas.microsoft.com/office/drawing/2014/main" id="{6758E89F-4D5F-01DC-84F3-021F155C2EC7}"/>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3E2D0834-B5B7-901E-1A5A-AA55ED6E1A0D}"/>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1BD21753-EE47-84E1-D036-C7AC11BC44F6}"/>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F3FE9D69-1B80-9498-1F6B-286C9CBA8FD8}"/>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CDC6693-3D41-125D-3D27-754BCB93E7A1}"/>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51707A5B-767F-EDCA-78D9-C016AD88D274}"/>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72679629-E1CF-6D26-57E4-473E1BF1E6BE}"/>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9BA50294-CD1B-D8F3-38B5-2719CB826B3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59" name="Rectangle 1158">
              <a:extLst>
                <a:ext uri="{FF2B5EF4-FFF2-40B4-BE49-F238E27FC236}">
                  <a16:creationId xmlns:a16="http://schemas.microsoft.com/office/drawing/2014/main" id="{72E31783-CF75-B024-600A-D450DA17D93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0" name="Rectangle 1159">
              <a:extLst>
                <a:ext uri="{FF2B5EF4-FFF2-40B4-BE49-F238E27FC236}">
                  <a16:creationId xmlns:a16="http://schemas.microsoft.com/office/drawing/2014/main" id="{FA96D919-3A49-1958-40B1-CCBEF5B10B7B}"/>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1" name="Oval 1160">
              <a:extLst>
                <a:ext uri="{FF2B5EF4-FFF2-40B4-BE49-F238E27FC236}">
                  <a16:creationId xmlns:a16="http://schemas.microsoft.com/office/drawing/2014/main" id="{41A69175-EFF7-6F85-4750-AC83638D74A5}"/>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62" name="Straight Connector 1161">
              <a:extLst>
                <a:ext uri="{FF2B5EF4-FFF2-40B4-BE49-F238E27FC236}">
                  <a16:creationId xmlns:a16="http://schemas.microsoft.com/office/drawing/2014/main" id="{BA8F05F6-4DB8-038F-8F52-45122C74CEA5}"/>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BFC5B48-D9CF-7080-1C46-8E0D0B77043B}"/>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511F3C4E-68A8-9B40-76BC-08DDA19E186F}"/>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56498F2-2D8C-D8C7-227A-FB103B43B8AB}"/>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03095B9-B3DB-4208-196E-2162A81B9D73}"/>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002D23A0-B3CF-75B6-BCC3-22891AA60D43}"/>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8" name="Rectangle 1167">
              <a:extLst>
                <a:ext uri="{FF2B5EF4-FFF2-40B4-BE49-F238E27FC236}">
                  <a16:creationId xmlns:a16="http://schemas.microsoft.com/office/drawing/2014/main" id="{B936205F-0D6F-AD9F-66F5-8602E52AF759}"/>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9" name="Rectangle 1168">
              <a:extLst>
                <a:ext uri="{FF2B5EF4-FFF2-40B4-BE49-F238E27FC236}">
                  <a16:creationId xmlns:a16="http://schemas.microsoft.com/office/drawing/2014/main" id="{EC73B861-D091-7A97-B331-37744ECE3297}"/>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0" name="Oval 1169">
              <a:extLst>
                <a:ext uri="{FF2B5EF4-FFF2-40B4-BE49-F238E27FC236}">
                  <a16:creationId xmlns:a16="http://schemas.microsoft.com/office/drawing/2014/main" id="{8388F53C-74B1-A316-CC72-DB5A41802860}"/>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71" name="Straight Connector 1170">
              <a:extLst>
                <a:ext uri="{FF2B5EF4-FFF2-40B4-BE49-F238E27FC236}">
                  <a16:creationId xmlns:a16="http://schemas.microsoft.com/office/drawing/2014/main" id="{245CCE7A-5B5D-7511-68B2-F1EB6EC0C2F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29D7E7D4-5011-12BA-0440-9582B82CBDC3}"/>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2AECCEAD-9011-5145-CF3E-EBE86C7DABE4}"/>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AD8B2FDE-0215-FE9D-0709-BC97C82A029F}"/>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4CE0312B-37A7-86DA-17ED-588C2B9942B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94B10A-20FB-8087-EAB1-193474E5F0A2}"/>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917F873E-BD37-8570-682F-3519C3987D2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7D8EF50F-D5CD-B2BB-4171-FA2FEA954CA0}"/>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9" name="Rectangle 1178">
              <a:extLst>
                <a:ext uri="{FF2B5EF4-FFF2-40B4-BE49-F238E27FC236}">
                  <a16:creationId xmlns:a16="http://schemas.microsoft.com/office/drawing/2014/main" id="{D12B8C6E-9963-F478-35C6-0B7981678C0B}"/>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0" name="Rectangle 1179">
              <a:extLst>
                <a:ext uri="{FF2B5EF4-FFF2-40B4-BE49-F238E27FC236}">
                  <a16:creationId xmlns:a16="http://schemas.microsoft.com/office/drawing/2014/main" id="{525E47AA-39AA-6E7C-B046-1979331BE3F0}"/>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1" name="Oval 1180">
              <a:extLst>
                <a:ext uri="{FF2B5EF4-FFF2-40B4-BE49-F238E27FC236}">
                  <a16:creationId xmlns:a16="http://schemas.microsoft.com/office/drawing/2014/main" id="{303F2BD2-84C6-4573-D703-58B16D462C38}"/>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82" name="Straight Connector 1181">
              <a:extLst>
                <a:ext uri="{FF2B5EF4-FFF2-40B4-BE49-F238E27FC236}">
                  <a16:creationId xmlns:a16="http://schemas.microsoft.com/office/drawing/2014/main" id="{D0BD2E37-9DA8-E8CB-35B2-956FBDB26BE4}"/>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7601E55A-BF76-BDEC-BE95-C606D158E0DC}"/>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5D399EB9-309A-520D-45D5-EF9A0ABD0DF7}"/>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61DAEA8-91A9-09D8-B1B1-677A8CF8BCEC}"/>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DEAB19B-4144-0C02-D788-7AD186694130}"/>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2251F1B3-C39A-3386-BD6B-36CB601993B8}"/>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8" name="Rectangle 1187">
              <a:extLst>
                <a:ext uri="{FF2B5EF4-FFF2-40B4-BE49-F238E27FC236}">
                  <a16:creationId xmlns:a16="http://schemas.microsoft.com/office/drawing/2014/main" id="{11598735-CC3F-1854-702F-2C20E3F53054}"/>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9" name="Rectangle 1188">
              <a:extLst>
                <a:ext uri="{FF2B5EF4-FFF2-40B4-BE49-F238E27FC236}">
                  <a16:creationId xmlns:a16="http://schemas.microsoft.com/office/drawing/2014/main" id="{A256C62D-A286-CD91-CA55-69EF56920F35}"/>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0" name="Oval 1189">
              <a:extLst>
                <a:ext uri="{FF2B5EF4-FFF2-40B4-BE49-F238E27FC236}">
                  <a16:creationId xmlns:a16="http://schemas.microsoft.com/office/drawing/2014/main" id="{0BF4A819-B8CE-DAD2-D9BE-5F959D4EC290}"/>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91" name="Straight Connector 1190">
              <a:extLst>
                <a:ext uri="{FF2B5EF4-FFF2-40B4-BE49-F238E27FC236}">
                  <a16:creationId xmlns:a16="http://schemas.microsoft.com/office/drawing/2014/main" id="{DCD48231-00B2-FB43-1E73-7D23E3C85EA5}"/>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3A73C2FE-8512-DC55-AB6B-51D419D5A321}"/>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A7E55F3A-7C6A-B7A2-C438-47FD2C04843F}"/>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AD8DA75C-DCBB-8EF0-C033-73574D32DD9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B819458C-CBBC-4291-B400-AF141EBD531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CA13788A-2F49-C755-466C-4273A8B75351}"/>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339C7FE6-5A53-B897-0B82-CA512432E05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AF795A43-B2D0-9F55-0E2D-D7AD37709D65}"/>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9" name="Rectangle 1198">
              <a:extLst>
                <a:ext uri="{FF2B5EF4-FFF2-40B4-BE49-F238E27FC236}">
                  <a16:creationId xmlns:a16="http://schemas.microsoft.com/office/drawing/2014/main" id="{B0843FE7-4C75-A984-1967-6383DAD4F4B3}"/>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0" name="Rectangle 1199">
              <a:extLst>
                <a:ext uri="{FF2B5EF4-FFF2-40B4-BE49-F238E27FC236}">
                  <a16:creationId xmlns:a16="http://schemas.microsoft.com/office/drawing/2014/main" id="{4DA8CA47-CB1D-1F2C-9A67-9904DD11578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1" name="Oval 1200">
              <a:extLst>
                <a:ext uri="{FF2B5EF4-FFF2-40B4-BE49-F238E27FC236}">
                  <a16:creationId xmlns:a16="http://schemas.microsoft.com/office/drawing/2014/main" id="{C495C974-1BA8-63FA-1E84-AB663F370173}"/>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02" name="Straight Connector 1201">
              <a:extLst>
                <a:ext uri="{FF2B5EF4-FFF2-40B4-BE49-F238E27FC236}">
                  <a16:creationId xmlns:a16="http://schemas.microsoft.com/office/drawing/2014/main" id="{C2574CEF-8DE6-9772-4636-14DAE920EB10}"/>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6C89E286-39BC-E912-DFE9-729D516DBF20}"/>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4BCE7A44-F623-B32C-6DC6-A882C93F8918}"/>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F5E96FF3-7D41-FDD4-C332-C245CE187B8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C507D088-9604-EACD-22CE-0A5A8A0E16BC}"/>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83719F92-9D06-1638-3543-0023C51D2996}"/>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8" name="Rectangle 1207">
              <a:extLst>
                <a:ext uri="{FF2B5EF4-FFF2-40B4-BE49-F238E27FC236}">
                  <a16:creationId xmlns:a16="http://schemas.microsoft.com/office/drawing/2014/main" id="{5D52D1C9-D677-ED6D-8196-87D7598890B5}"/>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9" name="Rectangle 1208">
              <a:extLst>
                <a:ext uri="{FF2B5EF4-FFF2-40B4-BE49-F238E27FC236}">
                  <a16:creationId xmlns:a16="http://schemas.microsoft.com/office/drawing/2014/main" id="{4F882E19-58FE-BAFD-BF0C-5890AE9B5844}"/>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0" name="Oval 1209">
              <a:extLst>
                <a:ext uri="{FF2B5EF4-FFF2-40B4-BE49-F238E27FC236}">
                  <a16:creationId xmlns:a16="http://schemas.microsoft.com/office/drawing/2014/main" id="{BC135084-11EA-C007-E7BF-0DDA7B993BCE}"/>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11" name="Straight Connector 1210">
              <a:extLst>
                <a:ext uri="{FF2B5EF4-FFF2-40B4-BE49-F238E27FC236}">
                  <a16:creationId xmlns:a16="http://schemas.microsoft.com/office/drawing/2014/main" id="{AC884D14-4799-9C6C-9BE4-4E675C4E4587}"/>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240BE65A-EFCB-F377-5A2A-02A471ADF505}"/>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F77F87CF-DBD6-916F-9A1E-62848846C8E2}"/>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553FA183-DA59-88DC-4E89-9A2AA7972BC8}"/>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ABF31081-7686-95E4-FD05-D514DA0D8B66}"/>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B38D695B-E51E-7A54-AB3A-76977B8F5A95}"/>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48946EAD-C846-7933-244D-6A5660CCC679}"/>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2CFDFE88-A549-5BC7-3E24-F6692C31BF7E}"/>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9" name="Rectangle 1218">
              <a:extLst>
                <a:ext uri="{FF2B5EF4-FFF2-40B4-BE49-F238E27FC236}">
                  <a16:creationId xmlns:a16="http://schemas.microsoft.com/office/drawing/2014/main" id="{964F26DD-86C0-6773-FE29-20B25DE34301}"/>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0" name="Rectangle 1219">
              <a:extLst>
                <a:ext uri="{FF2B5EF4-FFF2-40B4-BE49-F238E27FC236}">
                  <a16:creationId xmlns:a16="http://schemas.microsoft.com/office/drawing/2014/main" id="{093040C3-C76B-D675-1005-5DAE82CBF543}"/>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1" name="Oval 1220">
              <a:extLst>
                <a:ext uri="{FF2B5EF4-FFF2-40B4-BE49-F238E27FC236}">
                  <a16:creationId xmlns:a16="http://schemas.microsoft.com/office/drawing/2014/main" id="{E3528353-E3C9-58A5-ED43-A38646E2675D}"/>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22" name="Straight Connector 1221">
              <a:extLst>
                <a:ext uri="{FF2B5EF4-FFF2-40B4-BE49-F238E27FC236}">
                  <a16:creationId xmlns:a16="http://schemas.microsoft.com/office/drawing/2014/main" id="{6DC75609-8ACE-70B0-98BC-1EB07D57FC2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88F27ACD-540E-EB5F-D044-9DA72FA24B91}"/>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93FADCCB-6721-4739-34C9-1784D9225B57}"/>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150F795D-4B4C-DA98-E86F-7180BAEF51CF}"/>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9FA8ADB8-7649-DF77-9C89-DD8E802B17AF}"/>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995FEA85-D5FC-4AAD-297C-3ED9A15723A7}"/>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8" name="Rectangle 1227">
              <a:extLst>
                <a:ext uri="{FF2B5EF4-FFF2-40B4-BE49-F238E27FC236}">
                  <a16:creationId xmlns:a16="http://schemas.microsoft.com/office/drawing/2014/main" id="{CABC460B-E3B4-B4B5-9DC0-D9DBC71F733E}"/>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9" name="Rectangle 1228">
              <a:extLst>
                <a:ext uri="{FF2B5EF4-FFF2-40B4-BE49-F238E27FC236}">
                  <a16:creationId xmlns:a16="http://schemas.microsoft.com/office/drawing/2014/main" id="{6F506DA8-8936-8A51-B611-194177075DAB}"/>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0" name="Oval 1229">
              <a:extLst>
                <a:ext uri="{FF2B5EF4-FFF2-40B4-BE49-F238E27FC236}">
                  <a16:creationId xmlns:a16="http://schemas.microsoft.com/office/drawing/2014/main" id="{CCBA8CC3-2962-465F-CB4F-7221F88A3909}"/>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31" name="Straight Connector 1230">
              <a:extLst>
                <a:ext uri="{FF2B5EF4-FFF2-40B4-BE49-F238E27FC236}">
                  <a16:creationId xmlns:a16="http://schemas.microsoft.com/office/drawing/2014/main" id="{C4F62A6A-C3F6-7A97-DADA-32A8A15E590E}"/>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23EF86D-69DF-7D17-5543-341A629DC0B5}"/>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14E662DD-14A7-E423-A3E6-936A4FD47B92}"/>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076F3618-C76F-64EA-1032-CD5DDAD35619}"/>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C6724D9F-2D27-0527-601F-9BFAFAEC989A}"/>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F0B489AD-10D0-F3DE-8F06-D865A6F531C5}"/>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04B7C7A0-8D7F-274A-08B6-97DC91C05DC6}"/>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573A8D10-FE1C-B4C9-5256-6773987AB20C}"/>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9" name="Rectangle 1238">
              <a:extLst>
                <a:ext uri="{FF2B5EF4-FFF2-40B4-BE49-F238E27FC236}">
                  <a16:creationId xmlns:a16="http://schemas.microsoft.com/office/drawing/2014/main" id="{6F0D8292-A1A1-8273-FD95-4A0D1DF0CF98}"/>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0" name="Rectangle 1239">
              <a:extLst>
                <a:ext uri="{FF2B5EF4-FFF2-40B4-BE49-F238E27FC236}">
                  <a16:creationId xmlns:a16="http://schemas.microsoft.com/office/drawing/2014/main" id="{702E5A36-677B-2BBE-7C60-E08822C5B531}"/>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1" name="Oval 1240">
              <a:extLst>
                <a:ext uri="{FF2B5EF4-FFF2-40B4-BE49-F238E27FC236}">
                  <a16:creationId xmlns:a16="http://schemas.microsoft.com/office/drawing/2014/main" id="{1C7F41A0-AD20-6982-8718-2FCAC82D872A}"/>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42" name="Straight Connector 1241">
              <a:extLst>
                <a:ext uri="{FF2B5EF4-FFF2-40B4-BE49-F238E27FC236}">
                  <a16:creationId xmlns:a16="http://schemas.microsoft.com/office/drawing/2014/main" id="{63A5D83C-9449-8647-F1C9-EBAE295A796E}"/>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C43508C6-7329-7531-48FF-4E71AE82C57D}"/>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4245773F-B353-1848-BCA6-6C667EAA353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40701CA0-A841-C01C-1762-86C9C77DBE3B}"/>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2F2EC2B1-805B-B0B5-F829-4477BEEEE16C}"/>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A2C21DCE-4FBA-C811-D7DE-7FB7A2FCC47D}"/>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8" name="Rectangle 1247">
              <a:extLst>
                <a:ext uri="{FF2B5EF4-FFF2-40B4-BE49-F238E27FC236}">
                  <a16:creationId xmlns:a16="http://schemas.microsoft.com/office/drawing/2014/main" id="{9A3227D2-DC11-1DEC-A7A0-A6280AB8DBF7}"/>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9" name="Rectangle 1248">
              <a:extLst>
                <a:ext uri="{FF2B5EF4-FFF2-40B4-BE49-F238E27FC236}">
                  <a16:creationId xmlns:a16="http://schemas.microsoft.com/office/drawing/2014/main" id="{77C8DED3-3EA3-B3F9-807A-F4F680C852AE}"/>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0" name="Oval 1249">
              <a:extLst>
                <a:ext uri="{FF2B5EF4-FFF2-40B4-BE49-F238E27FC236}">
                  <a16:creationId xmlns:a16="http://schemas.microsoft.com/office/drawing/2014/main" id="{00E317DB-829E-D74C-1D70-47A22F243E75}"/>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51" name="Straight Connector 1250">
              <a:extLst>
                <a:ext uri="{FF2B5EF4-FFF2-40B4-BE49-F238E27FC236}">
                  <a16:creationId xmlns:a16="http://schemas.microsoft.com/office/drawing/2014/main" id="{6E36E0B2-36E2-0457-D55B-B312495783CC}"/>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EA6781BC-1305-12A8-6095-CBB88A1B75EA}"/>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67F3C087-72F1-2713-BE39-A60E1A9B2C41}"/>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45346A50-DE33-CE91-40C9-D90E96E7C5D7}"/>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D1216790-0ED7-5B6D-A3ED-BE557FB08220}"/>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3463F9E9-EFAE-62BC-0E15-A9ACCFFD1FF1}"/>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7620D87B-0214-2304-2251-A8322DE37D01}"/>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23D817FB-64EC-1020-ACEB-64A1A84F083C}"/>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9" name="Rectangle 1258">
              <a:extLst>
                <a:ext uri="{FF2B5EF4-FFF2-40B4-BE49-F238E27FC236}">
                  <a16:creationId xmlns:a16="http://schemas.microsoft.com/office/drawing/2014/main" id="{67D21C3A-2FBA-1F1A-AD63-CEA830B9473D}"/>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0" name="Rectangle 1259">
              <a:extLst>
                <a:ext uri="{FF2B5EF4-FFF2-40B4-BE49-F238E27FC236}">
                  <a16:creationId xmlns:a16="http://schemas.microsoft.com/office/drawing/2014/main" id="{0B192CB4-1EFB-D37B-069A-A15EC8A9AECB}"/>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1" name="Oval 1260">
              <a:extLst>
                <a:ext uri="{FF2B5EF4-FFF2-40B4-BE49-F238E27FC236}">
                  <a16:creationId xmlns:a16="http://schemas.microsoft.com/office/drawing/2014/main" id="{0152B9C4-C096-A4A3-AF3C-262B50EBCE35}"/>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62" name="Straight Connector 1261">
              <a:extLst>
                <a:ext uri="{FF2B5EF4-FFF2-40B4-BE49-F238E27FC236}">
                  <a16:creationId xmlns:a16="http://schemas.microsoft.com/office/drawing/2014/main" id="{C0F71D0F-7C19-419B-6189-1E24259BD365}"/>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FE2FD7FF-0D18-F7E2-5FBD-FD126BC1344B}"/>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E1670A08-7DDD-5857-B460-B9B66834958F}"/>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CB03D3B9-4961-DF49-C534-8EC0ECCE9F4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9402840A-82E2-1640-00EA-84A7CC71CFE4}"/>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B004B2D5-82F9-D1BD-4469-5F76DD52AC5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8" name="Rectangle 1267">
              <a:extLst>
                <a:ext uri="{FF2B5EF4-FFF2-40B4-BE49-F238E27FC236}">
                  <a16:creationId xmlns:a16="http://schemas.microsoft.com/office/drawing/2014/main" id="{B8B85147-008F-3D9D-6D4A-2AF9E1D2AB17}"/>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9" name="Rectangle 1268">
              <a:extLst>
                <a:ext uri="{FF2B5EF4-FFF2-40B4-BE49-F238E27FC236}">
                  <a16:creationId xmlns:a16="http://schemas.microsoft.com/office/drawing/2014/main" id="{FA97A6EB-FB95-A995-92E6-BA057DE9ED0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70" name="Oval 1269">
              <a:extLst>
                <a:ext uri="{FF2B5EF4-FFF2-40B4-BE49-F238E27FC236}">
                  <a16:creationId xmlns:a16="http://schemas.microsoft.com/office/drawing/2014/main" id="{314CAF29-C1D2-A0C9-5E0A-EA6E2AA8926B}"/>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71" name="Straight Connector 1270">
              <a:extLst>
                <a:ext uri="{FF2B5EF4-FFF2-40B4-BE49-F238E27FC236}">
                  <a16:creationId xmlns:a16="http://schemas.microsoft.com/office/drawing/2014/main" id="{EF8AD367-CE08-BCBB-6F9E-8F37002252A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075A8395-DD97-53FB-61EF-59D154E0E26F}"/>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A2F3DAEA-2848-7BF2-7AEC-824624DFDEDB}"/>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70362FC-54A0-94A0-0FD4-C8B9ADC88386}"/>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49531C56-F91B-A6D7-6A93-9C013A4DBC4C}"/>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453FD972-D1D8-1D71-DEB5-C8B5EACB31BE}"/>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1C74E622-E2E8-4BEC-5631-38D0FBCFDAC0}"/>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E0E8C423-F080-6B10-11EA-3DFE1C3529F4}"/>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99" name="Rectangle 1298">
              <a:extLst>
                <a:ext uri="{FF2B5EF4-FFF2-40B4-BE49-F238E27FC236}">
                  <a16:creationId xmlns:a16="http://schemas.microsoft.com/office/drawing/2014/main" id="{869791B7-DD29-A259-56B3-44D247C16049}"/>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0" name="Rectangle 1299">
              <a:extLst>
                <a:ext uri="{FF2B5EF4-FFF2-40B4-BE49-F238E27FC236}">
                  <a16:creationId xmlns:a16="http://schemas.microsoft.com/office/drawing/2014/main" id="{91C2823A-C3A9-0268-948A-72A9787CDB28}"/>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1" name="Oval 1300">
              <a:extLst>
                <a:ext uri="{FF2B5EF4-FFF2-40B4-BE49-F238E27FC236}">
                  <a16:creationId xmlns:a16="http://schemas.microsoft.com/office/drawing/2014/main" id="{9223C74E-D945-B9E7-4F4D-3AF2EEBE9998}"/>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02" name="Straight Connector 1301">
              <a:extLst>
                <a:ext uri="{FF2B5EF4-FFF2-40B4-BE49-F238E27FC236}">
                  <a16:creationId xmlns:a16="http://schemas.microsoft.com/office/drawing/2014/main" id="{12A8A87B-4BD3-5CCE-E6FB-939FEC5EDFD2}"/>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593B2967-DA8B-307B-6E5A-1ECC2C703ABA}"/>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7DCEB10E-F486-AD85-2970-E0F8299116CD}"/>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BE1A5CC1-0F2C-490C-9032-A115E909C467}"/>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51A03912-9BD4-38E6-8478-BA341FA53C92}"/>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96653077-4858-F6A8-631B-A7C863802B94}"/>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8" name="Rectangle 1307">
              <a:extLst>
                <a:ext uri="{FF2B5EF4-FFF2-40B4-BE49-F238E27FC236}">
                  <a16:creationId xmlns:a16="http://schemas.microsoft.com/office/drawing/2014/main" id="{C13CDFEC-829A-BCF7-8A29-4538B95EC97B}"/>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9" name="Rectangle 1308">
              <a:extLst>
                <a:ext uri="{FF2B5EF4-FFF2-40B4-BE49-F238E27FC236}">
                  <a16:creationId xmlns:a16="http://schemas.microsoft.com/office/drawing/2014/main" id="{05D181A4-CFAC-BCB9-85F6-AC1A3A0BAA3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10" name="Oval 1309">
              <a:extLst>
                <a:ext uri="{FF2B5EF4-FFF2-40B4-BE49-F238E27FC236}">
                  <a16:creationId xmlns:a16="http://schemas.microsoft.com/office/drawing/2014/main" id="{16A74B57-2B56-4E1C-458D-54C5C9FD187A}"/>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11" name="Straight Connector 1310">
              <a:extLst>
                <a:ext uri="{FF2B5EF4-FFF2-40B4-BE49-F238E27FC236}">
                  <a16:creationId xmlns:a16="http://schemas.microsoft.com/office/drawing/2014/main" id="{722777B8-26E4-D0C9-A4F1-0BC0B50B9629}"/>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2BBCC751-F8FB-A6FF-7255-C3D5D584F3F5}"/>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BF844A34-BDFE-D81B-BE40-7631091FAA25}"/>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DAC69143-AFD8-1AFD-470E-2BBAC25347DC}"/>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C51FAFD3-F413-F4F1-26ED-0970D8E24261}"/>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70165A-7BBA-07CB-D352-EED4435D79D2}"/>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B364AA23-66FC-59D2-8ED0-6909E1D15AF2}"/>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1" name="Rectangle 1340">
              <a:extLst>
                <a:ext uri="{FF2B5EF4-FFF2-40B4-BE49-F238E27FC236}">
                  <a16:creationId xmlns:a16="http://schemas.microsoft.com/office/drawing/2014/main" id="{32151C9C-6D98-3DC9-F6FF-EAF41A1F9B53}"/>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2" name="Rectangle 1341">
              <a:extLst>
                <a:ext uri="{FF2B5EF4-FFF2-40B4-BE49-F238E27FC236}">
                  <a16:creationId xmlns:a16="http://schemas.microsoft.com/office/drawing/2014/main" id="{C0814DE5-0E3D-CA1C-0D75-26FBE6AC2964}"/>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3" name="Oval 1342">
              <a:extLst>
                <a:ext uri="{FF2B5EF4-FFF2-40B4-BE49-F238E27FC236}">
                  <a16:creationId xmlns:a16="http://schemas.microsoft.com/office/drawing/2014/main" id="{D2EA17D1-748B-4506-B64A-3E00598BFC5E}"/>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44" name="Straight Connector 1343">
              <a:extLst>
                <a:ext uri="{FF2B5EF4-FFF2-40B4-BE49-F238E27FC236}">
                  <a16:creationId xmlns:a16="http://schemas.microsoft.com/office/drawing/2014/main" id="{B4295300-FD84-D3AA-DEF1-518AF5E96FC6}"/>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76266B3A-56B4-7C82-D699-6E52E407E35C}"/>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151754D-E473-6704-22A3-CCACD799FACF}"/>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4B0149D2-897E-DA4A-6F75-DA576D1D10F4}"/>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D7795020-C6DA-1613-58DB-358C50282CD9}"/>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7E968978-AA88-0BC0-F0FA-9772396609DA}"/>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0" name="Rectangle 1349">
              <a:extLst>
                <a:ext uri="{FF2B5EF4-FFF2-40B4-BE49-F238E27FC236}">
                  <a16:creationId xmlns:a16="http://schemas.microsoft.com/office/drawing/2014/main" id="{C2CF7D14-83A8-0E32-8AA5-4210B6968B21}"/>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1" name="Rectangle 1350">
              <a:extLst>
                <a:ext uri="{FF2B5EF4-FFF2-40B4-BE49-F238E27FC236}">
                  <a16:creationId xmlns:a16="http://schemas.microsoft.com/office/drawing/2014/main" id="{194763C7-1A26-7A3D-8B1D-BDA2CCA08766}"/>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2" name="Oval 1351">
              <a:extLst>
                <a:ext uri="{FF2B5EF4-FFF2-40B4-BE49-F238E27FC236}">
                  <a16:creationId xmlns:a16="http://schemas.microsoft.com/office/drawing/2014/main" id="{A5736F1F-3061-A843-3D54-3DAFB451FE37}"/>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53" name="Straight Connector 1352">
              <a:extLst>
                <a:ext uri="{FF2B5EF4-FFF2-40B4-BE49-F238E27FC236}">
                  <a16:creationId xmlns:a16="http://schemas.microsoft.com/office/drawing/2014/main" id="{4DC4DDB1-726C-7732-8FBC-4915409E31D0}"/>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BC928ACA-C732-CDFD-6A45-905688A7F090}"/>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0B41740-CE40-01B9-5F60-02604A3281FB}"/>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DC9002D1-E63E-5958-86C8-F6C8D71C94EF}"/>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93234CD8-B901-AEDD-72A1-1A42FAFAF312}"/>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D5401BBE-34AC-958A-8E01-0497CC2B7E94}"/>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6818950B-7F6E-5614-284B-73EC3BC91868}"/>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656B32C8-5B30-B5C4-63CD-F153F4013A0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1" name="Rectangle 1360">
              <a:extLst>
                <a:ext uri="{FF2B5EF4-FFF2-40B4-BE49-F238E27FC236}">
                  <a16:creationId xmlns:a16="http://schemas.microsoft.com/office/drawing/2014/main" id="{7A4984B8-30C7-8D43-780F-FE2E795ED847}"/>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2" name="Rectangle 1361">
              <a:extLst>
                <a:ext uri="{FF2B5EF4-FFF2-40B4-BE49-F238E27FC236}">
                  <a16:creationId xmlns:a16="http://schemas.microsoft.com/office/drawing/2014/main" id="{C27278B6-C9DC-4F3A-C97E-E104278D5879}"/>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3" name="Oval 1362">
              <a:extLst>
                <a:ext uri="{FF2B5EF4-FFF2-40B4-BE49-F238E27FC236}">
                  <a16:creationId xmlns:a16="http://schemas.microsoft.com/office/drawing/2014/main" id="{BBAD4EBB-5047-F97A-D963-B0CBF84211B7}"/>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64" name="Straight Connector 1363">
              <a:extLst>
                <a:ext uri="{FF2B5EF4-FFF2-40B4-BE49-F238E27FC236}">
                  <a16:creationId xmlns:a16="http://schemas.microsoft.com/office/drawing/2014/main" id="{8422F692-0FBD-D20F-4E4C-EDC2178675CA}"/>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F8BE1ED5-DA87-5CE0-CB70-F7C4AAD12D9E}"/>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A61696E9-AF04-784E-9C0D-E5452133BDEE}"/>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215C4389-960F-DE72-E6E9-D478328D6BC8}"/>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0DC1E9BB-235C-FB3A-98BD-52A967744921}"/>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82E7F135-6F22-21F2-D8BD-404E3C9FE923}"/>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0" name="Rectangle 1369">
              <a:extLst>
                <a:ext uri="{FF2B5EF4-FFF2-40B4-BE49-F238E27FC236}">
                  <a16:creationId xmlns:a16="http://schemas.microsoft.com/office/drawing/2014/main" id="{7C84F3A4-1FF8-314E-2605-A3CB981569F1}"/>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1" name="Rectangle 1370">
              <a:extLst>
                <a:ext uri="{FF2B5EF4-FFF2-40B4-BE49-F238E27FC236}">
                  <a16:creationId xmlns:a16="http://schemas.microsoft.com/office/drawing/2014/main" id="{E0ABC8F1-E146-0AC0-8A94-C39A5B0A9AAB}"/>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2" name="Oval 1371">
              <a:extLst>
                <a:ext uri="{FF2B5EF4-FFF2-40B4-BE49-F238E27FC236}">
                  <a16:creationId xmlns:a16="http://schemas.microsoft.com/office/drawing/2014/main" id="{946C01D1-DC79-77B4-F324-C432611B976E}"/>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73" name="Straight Connector 1372">
              <a:extLst>
                <a:ext uri="{FF2B5EF4-FFF2-40B4-BE49-F238E27FC236}">
                  <a16:creationId xmlns:a16="http://schemas.microsoft.com/office/drawing/2014/main" id="{26A01B26-2547-0AC8-69BF-92ADBE48BAE9}"/>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C8D0D322-F7B4-A0EA-B77F-E0AD276FE631}"/>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59DC1477-B3CB-861C-039B-A4FC674D3EA7}"/>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381BD3EF-2D3F-D301-10DE-742927DB73F7}"/>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F8854527-4F81-DF42-CF17-A3E266A2F1E4}"/>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3AC89DEC-A99F-4F58-1BB9-20DFA0D383BF}"/>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0E821726-7E49-2EA4-3989-74DAD925AAD8}"/>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9923024D-A510-F41C-B8CA-472129BD08D9}"/>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1" name="Rectangle 1400">
              <a:extLst>
                <a:ext uri="{FF2B5EF4-FFF2-40B4-BE49-F238E27FC236}">
                  <a16:creationId xmlns:a16="http://schemas.microsoft.com/office/drawing/2014/main" id="{F28B13EB-B1A8-13BB-12E7-CDF98E171F70}"/>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2" name="Oval 1401">
              <a:extLst>
                <a:ext uri="{FF2B5EF4-FFF2-40B4-BE49-F238E27FC236}">
                  <a16:creationId xmlns:a16="http://schemas.microsoft.com/office/drawing/2014/main" id="{4841B84E-8A34-6242-3CF5-57C3D4E10BA3}"/>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03" name="Straight Connector 1402">
              <a:extLst>
                <a:ext uri="{FF2B5EF4-FFF2-40B4-BE49-F238E27FC236}">
                  <a16:creationId xmlns:a16="http://schemas.microsoft.com/office/drawing/2014/main" id="{F8DAD753-0ABF-D2FB-A5AE-A89BD55B3D0D}"/>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CEBFA373-4308-FD23-431B-10D9B7E9142B}"/>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86C60A8C-7F62-FB68-3F24-01ECBE479A20}"/>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39327875-7390-94CC-AABA-6027C4168807}"/>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4A94964B-88EF-3332-258C-C6A069C07B9A}"/>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C8796421-BD12-54F1-D0D4-78660659DF3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7557C18E-D4E2-BC9F-0087-D15B714D3DA6}"/>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E8AEF8E1-4188-28A8-39B9-3095DA14C28E}"/>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1" name="Rectangle 1410">
              <a:extLst>
                <a:ext uri="{FF2B5EF4-FFF2-40B4-BE49-F238E27FC236}">
                  <a16:creationId xmlns:a16="http://schemas.microsoft.com/office/drawing/2014/main" id="{36BA45FC-56BB-D670-23CC-D1B6FCB21BC9}"/>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2" name="Rectangle 1411">
              <a:extLst>
                <a:ext uri="{FF2B5EF4-FFF2-40B4-BE49-F238E27FC236}">
                  <a16:creationId xmlns:a16="http://schemas.microsoft.com/office/drawing/2014/main" id="{7E1C59CF-954B-3C6E-833A-C88BE2341090}"/>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3" name="Oval 1412">
              <a:extLst>
                <a:ext uri="{FF2B5EF4-FFF2-40B4-BE49-F238E27FC236}">
                  <a16:creationId xmlns:a16="http://schemas.microsoft.com/office/drawing/2014/main" id="{098A5C1C-A4AD-7190-6B86-31555F60BC6E}"/>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14" name="Straight Connector 1413">
              <a:extLst>
                <a:ext uri="{FF2B5EF4-FFF2-40B4-BE49-F238E27FC236}">
                  <a16:creationId xmlns:a16="http://schemas.microsoft.com/office/drawing/2014/main" id="{9CFF560D-A79E-2E15-4D1D-F880E30CD581}"/>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007C1DC5-C34C-3B97-C22D-D94CAA1500AC}"/>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7A7D7AA9-0C44-7E99-FE7E-134FF9938716}"/>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1CF7BE7-D9FB-2D0A-6FF8-9CB4EA17CCF7}"/>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37B0A508-DC99-76E2-69BA-D1C0C39E5ACC}"/>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C8D375E0-73FA-F543-FB07-BAC4419A143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0" name="Rectangle 1419">
              <a:extLst>
                <a:ext uri="{FF2B5EF4-FFF2-40B4-BE49-F238E27FC236}">
                  <a16:creationId xmlns:a16="http://schemas.microsoft.com/office/drawing/2014/main" id="{DB59BCA7-0EF4-2811-C9B8-139F3A371BED}"/>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1" name="Rectangle 1420">
              <a:extLst>
                <a:ext uri="{FF2B5EF4-FFF2-40B4-BE49-F238E27FC236}">
                  <a16:creationId xmlns:a16="http://schemas.microsoft.com/office/drawing/2014/main" id="{B8DC3166-404E-7853-CD8C-4F1302F3E3D8}"/>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2" name="Oval 1421">
              <a:extLst>
                <a:ext uri="{FF2B5EF4-FFF2-40B4-BE49-F238E27FC236}">
                  <a16:creationId xmlns:a16="http://schemas.microsoft.com/office/drawing/2014/main" id="{8C9065F8-7ACF-92B8-26A8-E57A76C63E2F}"/>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3" name="Straight Connector 1422">
              <a:extLst>
                <a:ext uri="{FF2B5EF4-FFF2-40B4-BE49-F238E27FC236}">
                  <a16:creationId xmlns:a16="http://schemas.microsoft.com/office/drawing/2014/main" id="{37BF9940-19D5-10FC-6B7B-34761CC8AC4E}"/>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97B5751E-A413-9022-A8BE-BA0920D62BD2}"/>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57024EAA-E61B-0991-3186-C400AE7EF9B3}"/>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2B4C10-7BE4-385A-A693-5C4A43277687}"/>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A56A0406-48FA-88FB-304B-18C929766EB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9AB43E75-7C5E-8004-2FFF-05F9AE7988FF}"/>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9" name="Straight Connector 1428">
              <a:extLst>
                <a:ext uri="{FF2B5EF4-FFF2-40B4-BE49-F238E27FC236}">
                  <a16:creationId xmlns:a16="http://schemas.microsoft.com/office/drawing/2014/main" id="{CE3BED58-2D23-02DC-DE03-046FDB5037E2}"/>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4E09F9E8-94D1-8A49-EEDA-D6245E8D8F4D}"/>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75FE4B9E-D0E3-C6AB-DE8D-1BEF3D01FA9D}"/>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2" name="Rectangle 1431">
              <a:extLst>
                <a:ext uri="{FF2B5EF4-FFF2-40B4-BE49-F238E27FC236}">
                  <a16:creationId xmlns:a16="http://schemas.microsoft.com/office/drawing/2014/main" id="{BFE94689-4C39-CCE2-92BE-14DCF61B1F2E}"/>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3" name="Rectangle 1432">
              <a:extLst>
                <a:ext uri="{FF2B5EF4-FFF2-40B4-BE49-F238E27FC236}">
                  <a16:creationId xmlns:a16="http://schemas.microsoft.com/office/drawing/2014/main" id="{81075848-AB23-8118-583D-23F6840FEBD4}"/>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4" name="Oval 1433">
              <a:extLst>
                <a:ext uri="{FF2B5EF4-FFF2-40B4-BE49-F238E27FC236}">
                  <a16:creationId xmlns:a16="http://schemas.microsoft.com/office/drawing/2014/main" id="{74A5307F-5E67-D9FF-8B62-FBE9FE7C9B6D}"/>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35" name="Straight Connector 1434">
              <a:extLst>
                <a:ext uri="{FF2B5EF4-FFF2-40B4-BE49-F238E27FC236}">
                  <a16:creationId xmlns:a16="http://schemas.microsoft.com/office/drawing/2014/main" id="{FAEA6334-3F7E-875B-A3EF-298E2B7F8551}"/>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BEA5A491-65FF-C072-4F4E-DFDB2FF4E2C0}"/>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0B4D012B-8172-790F-6005-7EE70D838830}"/>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DE1D930A-D150-7040-B470-721C61FD3A92}"/>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06CC27D1-5840-7E58-FD78-802592EEBE19}"/>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8358B36C-E44C-BE26-FE60-C5D70D00635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1" name="Rectangle 1440">
              <a:extLst>
                <a:ext uri="{FF2B5EF4-FFF2-40B4-BE49-F238E27FC236}">
                  <a16:creationId xmlns:a16="http://schemas.microsoft.com/office/drawing/2014/main" id="{3F855E02-F25F-F14C-C68B-A0B2C49FE086}"/>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2" name="Rectangle 1441">
              <a:extLst>
                <a:ext uri="{FF2B5EF4-FFF2-40B4-BE49-F238E27FC236}">
                  <a16:creationId xmlns:a16="http://schemas.microsoft.com/office/drawing/2014/main" id="{1188E165-A446-50D2-5934-82F77BB9BD81}"/>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3" name="Oval 1442">
              <a:extLst>
                <a:ext uri="{FF2B5EF4-FFF2-40B4-BE49-F238E27FC236}">
                  <a16:creationId xmlns:a16="http://schemas.microsoft.com/office/drawing/2014/main" id="{4D016BE5-AD75-2A20-B3C4-1891FCC59A9E}"/>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44" name="Straight Connector 1443">
              <a:extLst>
                <a:ext uri="{FF2B5EF4-FFF2-40B4-BE49-F238E27FC236}">
                  <a16:creationId xmlns:a16="http://schemas.microsoft.com/office/drawing/2014/main" id="{EDF0AA36-A802-9EE7-9C9B-BEF041275CDC}"/>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88EABB11-2911-1ED8-0135-FD2B6185A47F}"/>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5DFC05C-22C0-7DC0-1E1A-99843071B5BE}"/>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877EA27F-9937-89CB-F15F-C479B2696BB2}"/>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3EEC8F1A-567B-2CBC-7912-1177D7F9D502}"/>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1ED3DFD3-694D-05D8-E026-72B44D019BDB}"/>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D361909B-5AE8-0D64-3BCA-4B8F6C011617}"/>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9C88203E-F2D3-83CE-1598-F75386A96D5A}"/>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2" name="Rectangle 1451">
              <a:extLst>
                <a:ext uri="{FF2B5EF4-FFF2-40B4-BE49-F238E27FC236}">
                  <a16:creationId xmlns:a16="http://schemas.microsoft.com/office/drawing/2014/main" id="{04698351-9FB8-93CF-CEB1-A2897CCE7D64}"/>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3" name="Rectangle 1452">
              <a:extLst>
                <a:ext uri="{FF2B5EF4-FFF2-40B4-BE49-F238E27FC236}">
                  <a16:creationId xmlns:a16="http://schemas.microsoft.com/office/drawing/2014/main" id="{B42EF528-1262-ABE9-9874-A2C5858405B8}"/>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4" name="Oval 1453">
              <a:extLst>
                <a:ext uri="{FF2B5EF4-FFF2-40B4-BE49-F238E27FC236}">
                  <a16:creationId xmlns:a16="http://schemas.microsoft.com/office/drawing/2014/main" id="{940576D6-BADF-AEDE-01AB-D89D7E3FFDDC}"/>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55" name="Straight Connector 1454">
              <a:extLst>
                <a:ext uri="{FF2B5EF4-FFF2-40B4-BE49-F238E27FC236}">
                  <a16:creationId xmlns:a16="http://schemas.microsoft.com/office/drawing/2014/main" id="{1922E8FF-029C-95B5-42BB-B94B85F866A7}"/>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DA59991F-BD1A-C6CB-469B-34AC26CA50A4}"/>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984434C5-C7F2-C9C2-59FF-75A0CB019AD9}"/>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A9C2A312-435B-5D72-8E4D-D82E2B601993}"/>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5FF00EA9-7FB1-42D9-165B-103EE9383A76}"/>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DB70ADFE-3DF2-68DA-A25A-F3C66B4B2F5D}"/>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1" name="Rectangle 1460">
              <a:extLst>
                <a:ext uri="{FF2B5EF4-FFF2-40B4-BE49-F238E27FC236}">
                  <a16:creationId xmlns:a16="http://schemas.microsoft.com/office/drawing/2014/main" id="{48C4DEBC-5900-702B-B9B8-11B3F0566013}"/>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2" name="Rectangle 1461">
              <a:extLst>
                <a:ext uri="{FF2B5EF4-FFF2-40B4-BE49-F238E27FC236}">
                  <a16:creationId xmlns:a16="http://schemas.microsoft.com/office/drawing/2014/main" id="{782DF8C3-4433-2871-D3D5-3925B914ECD5}"/>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3" name="Oval 1462">
              <a:extLst>
                <a:ext uri="{FF2B5EF4-FFF2-40B4-BE49-F238E27FC236}">
                  <a16:creationId xmlns:a16="http://schemas.microsoft.com/office/drawing/2014/main" id="{73999EEE-E942-4505-64CD-541616297375}"/>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64" name="Straight Connector 1463">
              <a:extLst>
                <a:ext uri="{FF2B5EF4-FFF2-40B4-BE49-F238E27FC236}">
                  <a16:creationId xmlns:a16="http://schemas.microsoft.com/office/drawing/2014/main" id="{CAF7D970-9EFE-095A-6A74-4AF97528C1EE}"/>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8C347B0E-10E9-A9FE-D2A2-AD36ED393351}"/>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8CDD49A8-FE50-E8ED-2AFA-CCF7A336A1DA}"/>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4EAADBDF-E822-9690-DC23-4FC0FF54DECE}"/>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3723003D-5184-C0AD-7077-8C5831A2AB10}"/>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3E8331C2-515B-CF5B-7A3F-75941F95582D}"/>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C2AA6F39-723C-6232-CA07-D669E7E369A3}"/>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F2DB7DDC-6FF6-B19C-C58A-4B0FF9C198ED}"/>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2" name="Rectangle 1471">
              <a:extLst>
                <a:ext uri="{FF2B5EF4-FFF2-40B4-BE49-F238E27FC236}">
                  <a16:creationId xmlns:a16="http://schemas.microsoft.com/office/drawing/2014/main" id="{E7ED9C4F-1303-DAE9-2A5A-7010A634CAF8}"/>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3" name="Rectangle 1472">
              <a:extLst>
                <a:ext uri="{FF2B5EF4-FFF2-40B4-BE49-F238E27FC236}">
                  <a16:creationId xmlns:a16="http://schemas.microsoft.com/office/drawing/2014/main" id="{370253A5-B1F2-98D3-7743-207387EFD9FB}"/>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4" name="Oval 1473">
              <a:extLst>
                <a:ext uri="{FF2B5EF4-FFF2-40B4-BE49-F238E27FC236}">
                  <a16:creationId xmlns:a16="http://schemas.microsoft.com/office/drawing/2014/main" id="{BA8A83BC-7513-6E78-6435-2CB0558E3AD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75" name="Straight Connector 1474">
              <a:extLst>
                <a:ext uri="{FF2B5EF4-FFF2-40B4-BE49-F238E27FC236}">
                  <a16:creationId xmlns:a16="http://schemas.microsoft.com/office/drawing/2014/main" id="{A3215601-D1ED-5005-7716-853663EEF874}"/>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3FBA182B-28C9-FED0-5748-512561477B04}"/>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742475B8-E04F-42BA-1C40-F266C9735C2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D5FAD426-B27F-CAD9-B606-EB9616762F1B}"/>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E1B7FB0D-DEA6-0F5C-CDF4-AB9E24FEEB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B6F25865-3644-675E-0D4D-0F1521DF9850}"/>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1" name="Rectangle 1480">
              <a:extLst>
                <a:ext uri="{FF2B5EF4-FFF2-40B4-BE49-F238E27FC236}">
                  <a16:creationId xmlns:a16="http://schemas.microsoft.com/office/drawing/2014/main" id="{AAEA2910-52AB-A322-0451-06E30DF94BDD}"/>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2" name="Rectangle 1481">
              <a:extLst>
                <a:ext uri="{FF2B5EF4-FFF2-40B4-BE49-F238E27FC236}">
                  <a16:creationId xmlns:a16="http://schemas.microsoft.com/office/drawing/2014/main" id="{BB432B7B-031A-3965-B5AC-7B801FE9551F}"/>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3" name="Oval 1482">
              <a:extLst>
                <a:ext uri="{FF2B5EF4-FFF2-40B4-BE49-F238E27FC236}">
                  <a16:creationId xmlns:a16="http://schemas.microsoft.com/office/drawing/2014/main" id="{69D983CB-D64F-F5B8-C460-5F4A0A6D514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84" name="Straight Connector 1483">
              <a:extLst>
                <a:ext uri="{FF2B5EF4-FFF2-40B4-BE49-F238E27FC236}">
                  <a16:creationId xmlns:a16="http://schemas.microsoft.com/office/drawing/2014/main" id="{AE19C4DC-27A5-6536-3D42-A6861789E346}"/>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902877E6-DAA6-6D9D-1BC9-3257FDA04961}"/>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2FB0A257-8CE1-C972-E185-958158E45104}"/>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6371AFB6-473B-B897-1FE4-46EFBCF5AADA}"/>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84040D6A-2311-9CB3-2F03-B144AEEC51D7}"/>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186A0DE1-256E-438A-8691-1A72FCFFA6B3}"/>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FE1112E5-1846-80B1-C851-11F2A93FD948}"/>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088EE32A-766E-4CB5-F509-1CFE2F8F45A1}"/>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2" name="Rectangle 1491">
              <a:extLst>
                <a:ext uri="{FF2B5EF4-FFF2-40B4-BE49-F238E27FC236}">
                  <a16:creationId xmlns:a16="http://schemas.microsoft.com/office/drawing/2014/main" id="{A9BCBEE9-69CC-9962-6A01-3DE5BB3B5037}"/>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3" name="Rectangle 1492">
              <a:extLst>
                <a:ext uri="{FF2B5EF4-FFF2-40B4-BE49-F238E27FC236}">
                  <a16:creationId xmlns:a16="http://schemas.microsoft.com/office/drawing/2014/main" id="{E0A54A7E-EF79-D03E-9F44-7F38B574480C}"/>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4" name="Oval 1493">
              <a:extLst>
                <a:ext uri="{FF2B5EF4-FFF2-40B4-BE49-F238E27FC236}">
                  <a16:creationId xmlns:a16="http://schemas.microsoft.com/office/drawing/2014/main" id="{248E20C4-F6EE-4E9E-6FCC-A63AF012F23B}"/>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95" name="Straight Connector 1494">
              <a:extLst>
                <a:ext uri="{FF2B5EF4-FFF2-40B4-BE49-F238E27FC236}">
                  <a16:creationId xmlns:a16="http://schemas.microsoft.com/office/drawing/2014/main" id="{30E6D330-4B13-FCC8-EEC1-B50825AD039D}"/>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3DEFEE8C-243B-EBA7-05A5-D5C1DD0CB48A}"/>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50F223C8-095A-5F89-AC62-461FB4874ACE}"/>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424FE780-5A73-86A2-8FD7-0C94C8504908}"/>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0E274D61-78D6-9F1A-D8D3-48E5B54DCABA}"/>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D7F87457-8662-49FC-F789-2628ADE8479B}"/>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1" name="Rectangle 1500">
              <a:extLst>
                <a:ext uri="{FF2B5EF4-FFF2-40B4-BE49-F238E27FC236}">
                  <a16:creationId xmlns:a16="http://schemas.microsoft.com/office/drawing/2014/main" id="{E5413FB3-B15C-491E-8E08-5DF7497E9194}"/>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2" name="Rectangle 1501">
              <a:extLst>
                <a:ext uri="{FF2B5EF4-FFF2-40B4-BE49-F238E27FC236}">
                  <a16:creationId xmlns:a16="http://schemas.microsoft.com/office/drawing/2014/main" id="{5F6013D3-DB2B-E7EA-32FF-BB6C78B342F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3" name="Oval 1502">
              <a:extLst>
                <a:ext uri="{FF2B5EF4-FFF2-40B4-BE49-F238E27FC236}">
                  <a16:creationId xmlns:a16="http://schemas.microsoft.com/office/drawing/2014/main" id="{445817DC-CA2D-CCA3-44D3-FB1BCA783AF5}"/>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04" name="Straight Connector 1503">
              <a:extLst>
                <a:ext uri="{FF2B5EF4-FFF2-40B4-BE49-F238E27FC236}">
                  <a16:creationId xmlns:a16="http://schemas.microsoft.com/office/drawing/2014/main" id="{28A381E7-D057-88DA-8A2A-FA77A38E3C9C}"/>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552E1385-0C5F-BA90-6F5B-80460567AEAC}"/>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366FFD00-1CC2-7420-8A25-002F379B5542}"/>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45D6640-45C3-2B7C-06E7-49822AC7160B}"/>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62A6AAC9-8F43-ACF6-78E1-246FF89E3391}"/>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F3B5E71D-2A87-2FE9-DBFF-69C724935D3D}"/>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98EA08E3-B8DB-3D0A-476D-B500F14A8C5E}"/>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6711A10-8957-A0B2-9294-9938859AE14C}"/>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2" name="Rectangle 1511">
              <a:extLst>
                <a:ext uri="{FF2B5EF4-FFF2-40B4-BE49-F238E27FC236}">
                  <a16:creationId xmlns:a16="http://schemas.microsoft.com/office/drawing/2014/main" id="{255CD3FF-1474-B153-5D44-04EA140DBA14}"/>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3" name="Rectangle 1512">
              <a:extLst>
                <a:ext uri="{FF2B5EF4-FFF2-40B4-BE49-F238E27FC236}">
                  <a16:creationId xmlns:a16="http://schemas.microsoft.com/office/drawing/2014/main" id="{67098195-1DDD-95FF-45F8-CCB603FF4B52}"/>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4" name="Oval 1513">
              <a:extLst>
                <a:ext uri="{FF2B5EF4-FFF2-40B4-BE49-F238E27FC236}">
                  <a16:creationId xmlns:a16="http://schemas.microsoft.com/office/drawing/2014/main" id="{B2206380-1816-6748-689A-BBA9E2719082}"/>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15" name="Straight Connector 1514">
              <a:extLst>
                <a:ext uri="{FF2B5EF4-FFF2-40B4-BE49-F238E27FC236}">
                  <a16:creationId xmlns:a16="http://schemas.microsoft.com/office/drawing/2014/main" id="{2895E872-B292-D939-B49F-786E588CAE41}"/>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8E19F05E-17E5-BB1F-3A7D-C837942BEBAC}"/>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467817E-66A7-5138-F39D-7CCEFA667A49}"/>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72076434-50B3-365A-BE8E-9DEC8BFC193E}"/>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F5EE1E1-29EC-3930-0CC0-7EBB3DD6BCAA}"/>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A6804C3F-0322-3E7E-317A-08BBA8EE7A0A}"/>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1" name="Rectangle 1520">
              <a:extLst>
                <a:ext uri="{FF2B5EF4-FFF2-40B4-BE49-F238E27FC236}">
                  <a16:creationId xmlns:a16="http://schemas.microsoft.com/office/drawing/2014/main" id="{CC48A50C-89D5-8226-9116-6E4BCA5490C9}"/>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2" name="Rectangle 1521">
              <a:extLst>
                <a:ext uri="{FF2B5EF4-FFF2-40B4-BE49-F238E27FC236}">
                  <a16:creationId xmlns:a16="http://schemas.microsoft.com/office/drawing/2014/main" id="{962CE6F9-1035-E9C8-CED3-E8EF9C21F7B0}"/>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3" name="Oval 1522">
              <a:extLst>
                <a:ext uri="{FF2B5EF4-FFF2-40B4-BE49-F238E27FC236}">
                  <a16:creationId xmlns:a16="http://schemas.microsoft.com/office/drawing/2014/main" id="{6B3ED8E6-4820-B887-2E27-1E69A9B8C067}"/>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24" name="Straight Connector 1523">
              <a:extLst>
                <a:ext uri="{FF2B5EF4-FFF2-40B4-BE49-F238E27FC236}">
                  <a16:creationId xmlns:a16="http://schemas.microsoft.com/office/drawing/2014/main" id="{614E0FAC-6D62-602E-0724-2ED00147BC73}"/>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0CF7A3EB-B212-F484-B8E5-F9BF05D4A89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F218007B-66BB-6DA1-9AE4-8C5C7BBA7F3C}"/>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57DB945C-E93D-BF13-4490-77C8B43970C6}"/>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80EFB62-7D31-083D-E04D-088E4759DDBD}"/>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915E0F60-E141-8B9C-C96A-D76EFAAA63FA}"/>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BD098D91-6F97-2A9B-D379-81CB5CBE6A7F}"/>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14EE34-694B-9FEA-551B-0A73AB192070}"/>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2" name="Rectangle 1531">
              <a:extLst>
                <a:ext uri="{FF2B5EF4-FFF2-40B4-BE49-F238E27FC236}">
                  <a16:creationId xmlns:a16="http://schemas.microsoft.com/office/drawing/2014/main" id="{733EBA0C-6ED0-9A18-D7D8-D7BFBCA4C615}"/>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3" name="Rectangle 1532">
              <a:extLst>
                <a:ext uri="{FF2B5EF4-FFF2-40B4-BE49-F238E27FC236}">
                  <a16:creationId xmlns:a16="http://schemas.microsoft.com/office/drawing/2014/main" id="{EF3C9B37-A3FF-4439-C78E-93E99CB627E3}"/>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4" name="Oval 1533">
              <a:extLst>
                <a:ext uri="{FF2B5EF4-FFF2-40B4-BE49-F238E27FC236}">
                  <a16:creationId xmlns:a16="http://schemas.microsoft.com/office/drawing/2014/main" id="{57CE9CFE-077B-494D-174C-2C62BA0425E4}"/>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35" name="Straight Connector 1534">
              <a:extLst>
                <a:ext uri="{FF2B5EF4-FFF2-40B4-BE49-F238E27FC236}">
                  <a16:creationId xmlns:a16="http://schemas.microsoft.com/office/drawing/2014/main" id="{BE14D5A2-4F9C-6AD0-CA96-E211B66FEAC9}"/>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4C49A8D-AC06-3BD9-B040-3907CD2A9327}"/>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6C63F315-2740-0A2C-DBBF-4A61FF4BCA63}"/>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AA2DFF99-98CB-339A-BDD7-DB970AAD6EDA}"/>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54DE3D5-FA5C-6007-FEBC-CB0F71DDF52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575004A8-611C-9A5F-1255-15B5D523DBE6}"/>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1" name="Rectangle 1540">
              <a:extLst>
                <a:ext uri="{FF2B5EF4-FFF2-40B4-BE49-F238E27FC236}">
                  <a16:creationId xmlns:a16="http://schemas.microsoft.com/office/drawing/2014/main" id="{B9AC4849-53A8-AFC3-0C07-4A280627EE72}"/>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2" name="Rectangle 1541">
              <a:extLst>
                <a:ext uri="{FF2B5EF4-FFF2-40B4-BE49-F238E27FC236}">
                  <a16:creationId xmlns:a16="http://schemas.microsoft.com/office/drawing/2014/main" id="{7C7C5AAF-EAE9-070B-354C-FE8251FD7528}"/>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3" name="Oval 1542">
              <a:extLst>
                <a:ext uri="{FF2B5EF4-FFF2-40B4-BE49-F238E27FC236}">
                  <a16:creationId xmlns:a16="http://schemas.microsoft.com/office/drawing/2014/main" id="{314D4749-E8F6-DB2E-EB3C-DE61189AE725}"/>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44" name="Straight Connector 1543">
              <a:extLst>
                <a:ext uri="{FF2B5EF4-FFF2-40B4-BE49-F238E27FC236}">
                  <a16:creationId xmlns:a16="http://schemas.microsoft.com/office/drawing/2014/main" id="{740D9CF7-C18A-645C-E23C-315B71CDF3F6}"/>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17975608-3E5D-EE4F-97A9-27F37496C165}"/>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6947EDF2-2F4B-AD31-5E28-333FE421381F}"/>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80DF42DA-9760-0024-F3CE-11B02E87D855}"/>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C00C585A-EB40-3FFB-154F-70378DFA7262}"/>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8CC11974-9EA8-88F0-AD27-A65966448F0F}"/>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4AA332C2-5223-7D6D-91C0-D63FF574CB4D}"/>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4A942850-9D5A-BB66-9C3C-24344D046C76}"/>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2" name="Rectangle 1551">
              <a:extLst>
                <a:ext uri="{FF2B5EF4-FFF2-40B4-BE49-F238E27FC236}">
                  <a16:creationId xmlns:a16="http://schemas.microsoft.com/office/drawing/2014/main" id="{BCE209E8-271E-7E82-60E0-AE58D652664A}"/>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3" name="Rectangle 1552">
              <a:extLst>
                <a:ext uri="{FF2B5EF4-FFF2-40B4-BE49-F238E27FC236}">
                  <a16:creationId xmlns:a16="http://schemas.microsoft.com/office/drawing/2014/main" id="{871945CB-8E48-9390-B55E-4ABFA18E4C56}"/>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4" name="Oval 1553">
              <a:extLst>
                <a:ext uri="{FF2B5EF4-FFF2-40B4-BE49-F238E27FC236}">
                  <a16:creationId xmlns:a16="http://schemas.microsoft.com/office/drawing/2014/main" id="{E0C1A53C-A892-E869-1E3A-8B94734072EC}"/>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55" name="Straight Connector 1554">
              <a:extLst>
                <a:ext uri="{FF2B5EF4-FFF2-40B4-BE49-F238E27FC236}">
                  <a16:creationId xmlns:a16="http://schemas.microsoft.com/office/drawing/2014/main" id="{F0B7B501-2F06-9020-E12D-06D41841F1F4}"/>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B0D2F693-44A2-F51C-2949-AEE59318B42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AEDC59FA-5CED-8EAE-F973-C69D3095183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23BCD74-B658-2A4D-3350-0A4DDEC7CC6C}"/>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0FC6621-DDDC-C7FC-AD3E-CA33421A3961}"/>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589E353B-452E-FC41-487B-2B36143A71F1}"/>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1" name="Rectangle 1560">
              <a:extLst>
                <a:ext uri="{FF2B5EF4-FFF2-40B4-BE49-F238E27FC236}">
                  <a16:creationId xmlns:a16="http://schemas.microsoft.com/office/drawing/2014/main" id="{7ECA2C31-77FE-2078-DAAF-B610208A773E}"/>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2" name="Rectangle 1561">
              <a:extLst>
                <a:ext uri="{FF2B5EF4-FFF2-40B4-BE49-F238E27FC236}">
                  <a16:creationId xmlns:a16="http://schemas.microsoft.com/office/drawing/2014/main" id="{08FDCD29-3654-83F4-4C93-1EE76EBCF1B3}"/>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3" name="Oval 1562">
              <a:extLst>
                <a:ext uri="{FF2B5EF4-FFF2-40B4-BE49-F238E27FC236}">
                  <a16:creationId xmlns:a16="http://schemas.microsoft.com/office/drawing/2014/main" id="{A0BABFE4-09D2-4BB1-74B7-A6F8E9AA16B6}"/>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64" name="Straight Connector 1563">
              <a:extLst>
                <a:ext uri="{FF2B5EF4-FFF2-40B4-BE49-F238E27FC236}">
                  <a16:creationId xmlns:a16="http://schemas.microsoft.com/office/drawing/2014/main" id="{CD248363-64BC-8EEF-A997-71CFC059956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7C803B7D-622A-2AFB-AA33-BA3C76B9F9F5}"/>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52BA4580-5256-0047-75E5-3B1E094DE82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5640F464-0871-F9F3-FB7D-63E0BFEE8A02}"/>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F089DCB9-6E60-AD94-BD5B-7773DC1607B7}"/>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F1F862BE-3F80-BF33-F8B6-14C02D353AE2}"/>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D1FD86AD-3737-D10F-C0B6-B97F025C1057}"/>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D5C6E34B-8AF8-6623-BFF4-E378ADF4716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2" name="Rectangle 1571">
              <a:extLst>
                <a:ext uri="{FF2B5EF4-FFF2-40B4-BE49-F238E27FC236}">
                  <a16:creationId xmlns:a16="http://schemas.microsoft.com/office/drawing/2014/main" id="{46310D7A-EAC8-FB70-993E-55E97866292A}"/>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3" name="Rectangle 1572">
              <a:extLst>
                <a:ext uri="{FF2B5EF4-FFF2-40B4-BE49-F238E27FC236}">
                  <a16:creationId xmlns:a16="http://schemas.microsoft.com/office/drawing/2014/main" id="{FEF582BF-29D9-2BEC-A9CA-214A3B6F3A92}"/>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4" name="Oval 1573">
              <a:extLst>
                <a:ext uri="{FF2B5EF4-FFF2-40B4-BE49-F238E27FC236}">
                  <a16:creationId xmlns:a16="http://schemas.microsoft.com/office/drawing/2014/main" id="{DAA28B41-ED42-D0B3-043B-ABEC133A2B37}"/>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75" name="Straight Connector 1574">
              <a:extLst>
                <a:ext uri="{FF2B5EF4-FFF2-40B4-BE49-F238E27FC236}">
                  <a16:creationId xmlns:a16="http://schemas.microsoft.com/office/drawing/2014/main" id="{68DBEE7D-BDCB-79A1-8AB8-9F7184D65651}"/>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58FB5E73-AF93-2E92-A039-89FD9F277BDB}"/>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74824B70-262C-1E93-7643-A0C8BEB3FD12}"/>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23F1C760-DD51-D168-696F-1586971259C7}"/>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635F9A9-EDBF-760F-0ABC-FF1CD4AA52D4}"/>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A4515651-1929-741B-A707-9781482B9953}"/>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1" name="Rectangle 1580">
              <a:extLst>
                <a:ext uri="{FF2B5EF4-FFF2-40B4-BE49-F238E27FC236}">
                  <a16:creationId xmlns:a16="http://schemas.microsoft.com/office/drawing/2014/main" id="{CF81FF90-EEFC-60FF-3CDE-1EFD10D109C2}"/>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2" name="Rectangle 1581">
              <a:extLst>
                <a:ext uri="{FF2B5EF4-FFF2-40B4-BE49-F238E27FC236}">
                  <a16:creationId xmlns:a16="http://schemas.microsoft.com/office/drawing/2014/main" id="{4CD7FC43-EF1D-7B33-DD08-6CD25BE69CB4}"/>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3" name="Oval 1582">
              <a:extLst>
                <a:ext uri="{FF2B5EF4-FFF2-40B4-BE49-F238E27FC236}">
                  <a16:creationId xmlns:a16="http://schemas.microsoft.com/office/drawing/2014/main" id="{234A3EC4-D7C6-05D5-3CF7-75D74F87A880}"/>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84" name="Straight Connector 1583">
              <a:extLst>
                <a:ext uri="{FF2B5EF4-FFF2-40B4-BE49-F238E27FC236}">
                  <a16:creationId xmlns:a16="http://schemas.microsoft.com/office/drawing/2014/main" id="{B78ADDCB-AD6D-5A58-C10D-5515C0877BAD}"/>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8FDD5D62-F39D-9023-D906-5002EC02E822}"/>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02A9F8DA-3834-D728-F76C-4D469C862127}"/>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B74ACD66-6CC4-0C9F-67BD-2FA389E38264}"/>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3B7C7877-E240-995B-F0AA-77506866DDCF}"/>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69329D10-B70F-F234-1FC6-874795E9BEC2}"/>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D6C881A2-C2BE-21D0-922B-45C6C597E347}"/>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2" name="Rectangle 1591">
              <a:extLst>
                <a:ext uri="{FF2B5EF4-FFF2-40B4-BE49-F238E27FC236}">
                  <a16:creationId xmlns:a16="http://schemas.microsoft.com/office/drawing/2014/main" id="{44208068-C98B-6E1C-F665-C52AA22A5CCB}"/>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3" name="Rectangle 1592">
              <a:extLst>
                <a:ext uri="{FF2B5EF4-FFF2-40B4-BE49-F238E27FC236}">
                  <a16:creationId xmlns:a16="http://schemas.microsoft.com/office/drawing/2014/main" id="{0F36C5F8-1DC1-30D3-1B90-7CDDB41D719E}"/>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4" name="Oval 1593">
              <a:extLst>
                <a:ext uri="{FF2B5EF4-FFF2-40B4-BE49-F238E27FC236}">
                  <a16:creationId xmlns:a16="http://schemas.microsoft.com/office/drawing/2014/main" id="{AC13D56E-A426-C744-8779-CD7F4AAF4D7D}"/>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609" name="Straight Connector 1608">
              <a:extLst>
                <a:ext uri="{FF2B5EF4-FFF2-40B4-BE49-F238E27FC236}">
                  <a16:creationId xmlns:a16="http://schemas.microsoft.com/office/drawing/2014/main" id="{DA3D7581-4C76-EB43-006D-773C94E175D0}"/>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E832E8DB-7508-CC72-1CB3-49A9E9C44AE4}"/>
              </a:ext>
            </a:extLst>
          </p:cNvPr>
          <p:cNvSpPr txBox="1">
            <a:spLocks noGrp="1"/>
          </p:cNvSpPr>
          <p:nvPr>
            <p:ph type="title" idx="4294967295"/>
          </p:nvPr>
        </p:nvSpPr>
        <p:spPr>
          <a:xfrm>
            <a:off x="300784" y="427716"/>
            <a:ext cx="11567535"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19B"/>
                </a:solidFill>
                <a:effectLst/>
                <a:uLnTx/>
                <a:uFillTx/>
                <a:latin typeface="+mn-lt"/>
                <a:ea typeface="+mn-ea"/>
                <a:cs typeface="+mn-cs"/>
              </a:rPr>
              <a:t>The Indian Health Service</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0" name="Rectangle 39">
            <a:extLst>
              <a:ext uri="{FF2B5EF4-FFF2-40B4-BE49-F238E27FC236}">
                <a16:creationId xmlns:a16="http://schemas.microsoft.com/office/drawing/2014/main" id="{0DA81D88-D277-69F6-F529-2C330464BA4D}"/>
              </a:ext>
              <a:ext uri="{C183D7F6-B498-43B3-948B-1728B52AA6E4}">
                <adec:decorative xmlns:adec="http://schemas.microsoft.com/office/drawing/2017/decorative" val="1"/>
              </a:ext>
            </a:extLst>
          </p:cNvPr>
          <p:cNvSpPr/>
          <p:nvPr/>
        </p:nvSpPr>
        <p:spPr>
          <a:xfrm>
            <a:off x="312096" y="1365017"/>
            <a:ext cx="11567809" cy="2511318"/>
          </a:xfrm>
          <a:prstGeom prst="rect">
            <a:avLst/>
          </a:prstGeom>
          <a:noFill/>
          <a:ln w="38100">
            <a:solidFill>
              <a:srgbClr val="F9E9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Rounded Rectangle 17">
            <a:extLst>
              <a:ext uri="{FF2B5EF4-FFF2-40B4-BE49-F238E27FC236}">
                <a16:creationId xmlns:a16="http://schemas.microsoft.com/office/drawing/2014/main" id="{4F0EA974-1F5D-3C08-5237-0853AFE78464}"/>
              </a:ext>
            </a:extLst>
          </p:cNvPr>
          <p:cNvSpPr/>
          <p:nvPr/>
        </p:nvSpPr>
        <p:spPr>
          <a:xfrm>
            <a:off x="2142259" y="997813"/>
            <a:ext cx="7907482" cy="644645"/>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Indian Health Service</a:t>
            </a: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 (IHS) is the principal federal provider of health services to approximately 2.56 million eligible American Indians/Alaska Natives (AI/ANs). </a:t>
            </a:r>
          </a:p>
        </p:txBody>
      </p:sp>
      <p:sp>
        <p:nvSpPr>
          <p:cNvPr id="7" name="Rectangle 6">
            <a:extLst>
              <a:ext uri="{FF2B5EF4-FFF2-40B4-BE49-F238E27FC236}">
                <a16:creationId xmlns:a16="http://schemas.microsoft.com/office/drawing/2014/main" id="{9FAC8920-E1B1-457C-534D-8F6736B222AA}"/>
              </a:ext>
              <a:ext uri="{C183D7F6-B498-43B3-948B-1728B52AA6E4}">
                <adec:decorative xmlns:adec="http://schemas.microsoft.com/office/drawing/2017/decorative" val="1"/>
              </a:ext>
            </a:extLst>
          </p:cNvPr>
          <p:cNvSpPr/>
          <p:nvPr/>
        </p:nvSpPr>
        <p:spPr>
          <a:xfrm>
            <a:off x="716351" y="1779995"/>
            <a:ext cx="3246120" cy="1942563"/>
          </a:xfrm>
          <a:prstGeom prst="rect">
            <a:avLst/>
          </a:prstGeom>
          <a:solidFill>
            <a:srgbClr val="EEF5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 name="Rounded Rectangle 19">
            <a:extLst>
              <a:ext uri="{FF2B5EF4-FFF2-40B4-BE49-F238E27FC236}">
                <a16:creationId xmlns:a16="http://schemas.microsoft.com/office/drawing/2014/main" id="{8867DE94-67C4-FA3E-9F08-72A2E3668C06}"/>
              </a:ext>
            </a:extLst>
          </p:cNvPr>
          <p:cNvSpPr/>
          <p:nvPr/>
        </p:nvSpPr>
        <p:spPr>
          <a:xfrm>
            <a:off x="1318625" y="1822891"/>
            <a:ext cx="2041571" cy="3280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pitchFamily="34" charset="0"/>
                <a:ea typeface="Calibri" panose="020F0502020204030204" pitchFamily="34" charset="0"/>
                <a:cs typeface="Arial" panose="020B0604020202020204" pitchFamily="34" charset="0"/>
                <a:hlinkClick r:id="rId4"/>
              </a:rPr>
              <a:t>About</a:t>
            </a:r>
            <a:endPar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D1907365-6C4E-2075-1609-EDC301A3A15D}"/>
              </a:ext>
            </a:extLst>
          </p:cNvPr>
          <p:cNvSpPr txBox="1"/>
          <p:nvPr/>
        </p:nvSpPr>
        <p:spPr>
          <a:xfrm>
            <a:off x="784985" y="2190889"/>
            <a:ext cx="3108853" cy="153888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IHS </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is not insurance. </a:t>
            </a:r>
          </a:p>
          <a:p>
            <a:pPr marL="0" marR="0" lvl="0" indent="0" algn="ctr" defTabSz="914400" rtl="0" eaLnBrk="1" fontAlgn="auto" latinLnBrk="0" hangingPunct="1">
              <a:lnSpc>
                <a:spcPct val="100000"/>
              </a:lnSpc>
              <a:spcBef>
                <a:spcPts val="120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Instead, the IHS provides and supports direct health care services at no cost to eligible AI/ANs through more than 400 facilities, mostly on or near reservations.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B1A79218-757F-44E7-1F49-2BB1788C1490}"/>
              </a:ext>
              <a:ext uri="{C183D7F6-B498-43B3-948B-1728B52AA6E4}">
                <adec:decorative xmlns:adec="http://schemas.microsoft.com/office/drawing/2017/decorative" val="1"/>
              </a:ext>
            </a:extLst>
          </p:cNvPr>
          <p:cNvSpPr/>
          <p:nvPr/>
        </p:nvSpPr>
        <p:spPr>
          <a:xfrm>
            <a:off x="4474880" y="1780446"/>
            <a:ext cx="3242241" cy="1953967"/>
          </a:xfrm>
          <a:prstGeom prst="rect">
            <a:avLst/>
          </a:prstGeom>
          <a:solidFill>
            <a:srgbClr val="DEEBF7">
              <a:alpha val="50196"/>
            </a:srgbClr>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ounded Rectangle 19">
            <a:extLst>
              <a:ext uri="{FF2B5EF4-FFF2-40B4-BE49-F238E27FC236}">
                <a16:creationId xmlns:a16="http://schemas.microsoft.com/office/drawing/2014/main" id="{FAB63052-42FA-0FCA-B7F3-316874D6DD83}"/>
              </a:ext>
            </a:extLst>
          </p:cNvPr>
          <p:cNvSpPr/>
          <p:nvPr/>
        </p:nvSpPr>
        <p:spPr>
          <a:xfrm>
            <a:off x="5075214" y="1821869"/>
            <a:ext cx="2041571" cy="3280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pitchFamily="34" charset="0"/>
                <a:ea typeface="Calibri" panose="020F0502020204030204" pitchFamily="34" charset="0"/>
                <a:cs typeface="Arial" panose="020B0604020202020204" pitchFamily="34" charset="0"/>
                <a:hlinkClick r:id="rId5"/>
              </a:rPr>
              <a:t>Types of Care </a:t>
            </a:r>
            <a:r>
              <a:rPr lang="en-US" sz="1600" b="1" dirty="0">
                <a:solidFill>
                  <a:srgbClr val="1C4E9D"/>
                </a:solidFill>
                <a:latin typeface="Calibri" panose="020F0502020204030204" pitchFamily="34" charset="0"/>
                <a:ea typeface="Calibri" panose="020F0502020204030204" pitchFamily="34" charset="0"/>
                <a:cs typeface="Arial" panose="020B0604020202020204" pitchFamily="34" charset="0"/>
                <a:hlinkClick r:id="rId5"/>
              </a:rPr>
              <a:t>Offered</a:t>
            </a:r>
            <a:endPar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0472104F-950E-9249-56C9-2AA963160FE9}"/>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666560" y="2401075"/>
            <a:ext cx="350520" cy="350520"/>
          </a:xfrm>
          <a:prstGeom prst="rect">
            <a:avLst/>
          </a:prstGeom>
        </p:spPr>
      </p:pic>
      <p:sp>
        <p:nvSpPr>
          <p:cNvPr id="6" name="TextBox 5">
            <a:extLst>
              <a:ext uri="{FF2B5EF4-FFF2-40B4-BE49-F238E27FC236}">
                <a16:creationId xmlns:a16="http://schemas.microsoft.com/office/drawing/2014/main" id="{1F763E88-D0AF-D4A8-7164-B6A778DD0410}"/>
              </a:ext>
            </a:extLst>
          </p:cNvPr>
          <p:cNvSpPr txBox="1"/>
          <p:nvPr/>
        </p:nvSpPr>
        <p:spPr>
          <a:xfrm>
            <a:off x="5060394" y="2314725"/>
            <a:ext cx="1014781"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Medical/ Behavioral</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9" name="Graphic 18">
            <a:extLst>
              <a:ext uri="{FF2B5EF4-FFF2-40B4-BE49-F238E27FC236}">
                <a16:creationId xmlns:a16="http://schemas.microsoft.com/office/drawing/2014/main" id="{DD893B87-2FE3-49CA-05EB-3E5C665145B4}"/>
              </a:ex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672352" y="3175626"/>
            <a:ext cx="338936" cy="338936"/>
          </a:xfrm>
          <a:prstGeom prst="rect">
            <a:avLst/>
          </a:prstGeom>
        </p:spPr>
      </p:pic>
      <p:sp>
        <p:nvSpPr>
          <p:cNvPr id="17" name="TextBox 16">
            <a:extLst>
              <a:ext uri="{FF2B5EF4-FFF2-40B4-BE49-F238E27FC236}">
                <a16:creationId xmlns:a16="http://schemas.microsoft.com/office/drawing/2014/main" id="{D5B0391A-52C8-90C1-17D5-4A1D9417B930}"/>
              </a:ext>
            </a:extLst>
          </p:cNvPr>
          <p:cNvSpPr txBox="1"/>
          <p:nvPr/>
        </p:nvSpPr>
        <p:spPr>
          <a:xfrm>
            <a:off x="5060394" y="3191206"/>
            <a:ext cx="703557"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Dental</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0" name="Graphic 29">
            <a:extLst>
              <a:ext uri="{FF2B5EF4-FFF2-40B4-BE49-F238E27FC236}">
                <a16:creationId xmlns:a16="http://schemas.microsoft.com/office/drawing/2014/main" id="{E21A13C5-8155-411C-63CC-16D0FB7E78F3}"/>
              </a:ext>
              <a:ext uri="{C183D7F6-B498-43B3-948B-1728B52AA6E4}">
                <adec:decorative xmlns:adec="http://schemas.microsoft.com/office/drawing/2017/decorative" val="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176161" y="2367973"/>
            <a:ext cx="416725" cy="416725"/>
          </a:xfrm>
          <a:prstGeom prst="rect">
            <a:avLst/>
          </a:prstGeom>
        </p:spPr>
      </p:pic>
      <p:sp>
        <p:nvSpPr>
          <p:cNvPr id="29" name="TextBox 28">
            <a:extLst>
              <a:ext uri="{FF2B5EF4-FFF2-40B4-BE49-F238E27FC236}">
                <a16:creationId xmlns:a16="http://schemas.microsoft.com/office/drawing/2014/main" id="{824F9D74-15FA-961E-5D37-58E4B7579743}"/>
              </a:ext>
            </a:extLst>
          </p:cNvPr>
          <p:cNvSpPr txBox="1"/>
          <p:nvPr/>
        </p:nvSpPr>
        <p:spPr>
          <a:xfrm>
            <a:off x="6563842" y="2314725"/>
            <a:ext cx="1261433" cy="523220"/>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Community Health</a:t>
            </a:r>
          </a:p>
        </p:txBody>
      </p:sp>
      <p:pic>
        <p:nvPicPr>
          <p:cNvPr id="46" name="Graphic 45">
            <a:extLst>
              <a:ext uri="{FF2B5EF4-FFF2-40B4-BE49-F238E27FC236}">
                <a16:creationId xmlns:a16="http://schemas.microsoft.com/office/drawing/2014/main" id="{4D1B9430-66DA-93CC-A0F5-72F13BDE865F}"/>
              </a:ext>
              <a:ext uri="{C183D7F6-B498-43B3-948B-1728B52AA6E4}">
                <adec:decorative xmlns:adec="http://schemas.microsoft.com/office/drawing/2017/decorative" val="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204726" y="3165297"/>
            <a:ext cx="359594" cy="359594"/>
          </a:xfrm>
          <a:prstGeom prst="rect">
            <a:avLst/>
          </a:prstGeom>
        </p:spPr>
      </p:pic>
      <p:sp>
        <p:nvSpPr>
          <p:cNvPr id="47" name="TextBox 46">
            <a:extLst>
              <a:ext uri="{FF2B5EF4-FFF2-40B4-BE49-F238E27FC236}">
                <a16:creationId xmlns:a16="http://schemas.microsoft.com/office/drawing/2014/main" id="{EEB7139A-C980-B7A3-BA00-DDC95E43E893}"/>
              </a:ext>
            </a:extLst>
          </p:cNvPr>
          <p:cNvSpPr txBox="1"/>
          <p:nvPr/>
        </p:nvSpPr>
        <p:spPr>
          <a:xfrm>
            <a:off x="6563842" y="3191206"/>
            <a:ext cx="1141759"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Pharmacy</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996834D6-0565-46DF-39C6-54903C391A38}"/>
              </a:ext>
              <a:ext uri="{C183D7F6-B498-43B3-948B-1728B52AA6E4}">
                <adec:decorative xmlns:adec="http://schemas.microsoft.com/office/drawing/2017/decorative" val="1"/>
              </a:ext>
            </a:extLst>
          </p:cNvPr>
          <p:cNvSpPr/>
          <p:nvPr/>
        </p:nvSpPr>
        <p:spPr>
          <a:xfrm>
            <a:off x="8229530" y="1780631"/>
            <a:ext cx="3246120" cy="1936092"/>
          </a:xfrm>
          <a:prstGeom prst="rect">
            <a:avLst/>
          </a:prstGeom>
          <a:solidFill>
            <a:srgbClr val="EEF5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Rounded Rectangle 19">
            <a:extLst>
              <a:ext uri="{FF2B5EF4-FFF2-40B4-BE49-F238E27FC236}">
                <a16:creationId xmlns:a16="http://schemas.microsoft.com/office/drawing/2014/main" id="{CFFF7AFD-D168-79B2-2871-C12B1DF44E59}"/>
              </a:ext>
            </a:extLst>
          </p:cNvPr>
          <p:cNvSpPr/>
          <p:nvPr/>
        </p:nvSpPr>
        <p:spPr>
          <a:xfrm>
            <a:off x="8831804" y="1822113"/>
            <a:ext cx="2041571" cy="3280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pitchFamily="34" charset="0"/>
                <a:ea typeface="Calibri" panose="020F0502020204030204" pitchFamily="34" charset="0"/>
                <a:cs typeface="Arial" panose="020B0604020202020204" pitchFamily="34" charset="0"/>
                <a:hlinkClick r:id="rId14"/>
              </a:rPr>
              <a:t>Funding</a:t>
            </a:r>
            <a:endPar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4478FF1C-DAEC-CFD1-F58C-9598E0EC7A2A}"/>
              </a:ext>
            </a:extLst>
          </p:cNvPr>
          <p:cNvSpPr txBox="1"/>
          <p:nvPr/>
        </p:nvSpPr>
        <p:spPr>
          <a:xfrm>
            <a:off x="8298110" y="2172721"/>
            <a:ext cx="3108960" cy="138499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IHS is a discretionary program that receives congressionally appropriated funds each year. Though this funding has increased over time, it continues to be insufficient to meet the health care needs of AI/ANs. </a:t>
            </a:r>
          </a:p>
        </p:txBody>
      </p:sp>
      <p:sp>
        <p:nvSpPr>
          <p:cNvPr id="9" name="Rectangle 8">
            <a:extLst>
              <a:ext uri="{FF2B5EF4-FFF2-40B4-BE49-F238E27FC236}">
                <a16:creationId xmlns:a16="http://schemas.microsoft.com/office/drawing/2014/main" id="{4AEDB585-1572-B592-E1CE-D4821BA0563D}"/>
              </a:ext>
              <a:ext uri="{C183D7F6-B498-43B3-948B-1728B52AA6E4}">
                <adec:decorative xmlns:adec="http://schemas.microsoft.com/office/drawing/2017/decorative" val="1"/>
              </a:ext>
            </a:extLst>
          </p:cNvPr>
          <p:cNvSpPr/>
          <p:nvPr/>
        </p:nvSpPr>
        <p:spPr>
          <a:xfrm>
            <a:off x="291145" y="4122813"/>
            <a:ext cx="8650483" cy="2135573"/>
          </a:xfrm>
          <a:prstGeom prst="rect">
            <a:avLst/>
          </a:prstGeom>
          <a:solidFill>
            <a:srgbClr val="1C4E9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4C0C400-665F-9FA1-721B-43823E87319E}"/>
              </a:ext>
              <a:ext uri="{C183D7F6-B498-43B3-948B-1728B52AA6E4}">
                <adec:decorative xmlns:adec="http://schemas.microsoft.com/office/drawing/2017/decorative" val="1"/>
              </a:ext>
            </a:extLst>
          </p:cNvPr>
          <p:cNvSpPr/>
          <p:nvPr/>
        </p:nvSpPr>
        <p:spPr>
          <a:xfrm>
            <a:off x="446836" y="4244289"/>
            <a:ext cx="8339100" cy="18926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ounded Rectangle 14">
            <a:extLst>
              <a:ext uri="{FF2B5EF4-FFF2-40B4-BE49-F238E27FC236}">
                <a16:creationId xmlns:a16="http://schemas.microsoft.com/office/drawing/2014/main" id="{5BAC514A-A469-B44A-CA15-26F574FA2622}"/>
              </a:ext>
              <a:ext uri="{C183D7F6-B498-43B3-948B-1728B52AA6E4}">
                <adec:decorative xmlns:adec="http://schemas.microsoft.com/office/drawing/2017/decorative" val="1"/>
              </a:ext>
            </a:extLst>
          </p:cNvPr>
          <p:cNvSpPr/>
          <p:nvPr/>
        </p:nvSpPr>
        <p:spPr>
          <a:xfrm>
            <a:off x="665017" y="4004861"/>
            <a:ext cx="3521489" cy="356878"/>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sp>
        <p:nvSpPr>
          <p:cNvPr id="23" name="TextBox 22">
            <a:extLst>
              <a:ext uri="{FF2B5EF4-FFF2-40B4-BE49-F238E27FC236}">
                <a16:creationId xmlns:a16="http://schemas.microsoft.com/office/drawing/2014/main" id="{ACE359BE-2160-8DDE-3041-8AB2F58CDE19}"/>
              </a:ext>
            </a:extLst>
          </p:cNvPr>
          <p:cNvSpPr txBox="1"/>
          <p:nvPr/>
        </p:nvSpPr>
        <p:spPr>
          <a:xfrm>
            <a:off x="628641" y="4014692"/>
            <a:ext cx="3623599"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rPr>
              <a:t>How do CMS and IHS work together?</a:t>
            </a:r>
          </a:p>
        </p:txBody>
      </p:sp>
      <p:sp>
        <p:nvSpPr>
          <p:cNvPr id="24" name="Oval 23">
            <a:extLst>
              <a:ext uri="{FF2B5EF4-FFF2-40B4-BE49-F238E27FC236}">
                <a16:creationId xmlns:a16="http://schemas.microsoft.com/office/drawing/2014/main" id="{97D3BBC6-2173-E5E1-006F-84822B379132}"/>
              </a:ext>
            </a:extLst>
          </p:cNvPr>
          <p:cNvSpPr/>
          <p:nvPr/>
        </p:nvSpPr>
        <p:spPr>
          <a:xfrm>
            <a:off x="605843" y="4449340"/>
            <a:ext cx="365760" cy="36576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1</a:t>
            </a:r>
          </a:p>
        </p:txBody>
      </p:sp>
      <p:sp>
        <p:nvSpPr>
          <p:cNvPr id="25" name="TextBox 24">
            <a:extLst>
              <a:ext uri="{FF2B5EF4-FFF2-40B4-BE49-F238E27FC236}">
                <a16:creationId xmlns:a16="http://schemas.microsoft.com/office/drawing/2014/main" id="{09396E52-FFB7-9B88-C3D1-59C63FF67CD3}"/>
              </a:ext>
            </a:extLst>
          </p:cNvPr>
          <p:cNvSpPr txBox="1"/>
          <p:nvPr/>
        </p:nvSpPr>
        <p:spPr>
          <a:xfrm>
            <a:off x="1074362" y="4398975"/>
            <a:ext cx="7852107"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Reimbursement: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CMS provides additional funding streams to IHS and Indian health care providers through Medicare, Medicaid, CHIP, and the Marketplace. Medicaid is the IHS’s largest third-party payer, providing around</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hlinkClick r:id="rId15"/>
              </a:rPr>
              <a:t> $1 billion in reimbursements</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each year.</a:t>
            </a:r>
          </a:p>
        </p:txBody>
      </p:sp>
      <p:sp>
        <p:nvSpPr>
          <p:cNvPr id="4" name="Oval 3">
            <a:extLst>
              <a:ext uri="{FF2B5EF4-FFF2-40B4-BE49-F238E27FC236}">
                <a16:creationId xmlns:a16="http://schemas.microsoft.com/office/drawing/2014/main" id="{BBCB9F1C-25A6-EF78-6249-49F4D68EEB3B}"/>
              </a:ext>
            </a:extLst>
          </p:cNvPr>
          <p:cNvSpPr/>
          <p:nvPr/>
        </p:nvSpPr>
        <p:spPr>
          <a:xfrm>
            <a:off x="613445" y="5125832"/>
            <a:ext cx="365760" cy="36576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2</a:t>
            </a:r>
          </a:p>
        </p:txBody>
      </p:sp>
      <p:sp>
        <p:nvSpPr>
          <p:cNvPr id="27" name="TextBox 26">
            <a:extLst>
              <a:ext uri="{FF2B5EF4-FFF2-40B4-BE49-F238E27FC236}">
                <a16:creationId xmlns:a16="http://schemas.microsoft.com/office/drawing/2014/main" id="{5A9A43BD-4890-E632-8209-390FEBADD524}"/>
              </a:ext>
            </a:extLst>
          </p:cNvPr>
          <p:cNvSpPr txBox="1"/>
          <p:nvPr/>
        </p:nvSpPr>
        <p:spPr>
          <a:xfrm>
            <a:off x="1074362" y="5097720"/>
            <a:ext cx="770185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a:ea typeface="+mn-ea"/>
                <a:cs typeface="+mn-cs"/>
              </a:rPr>
              <a:t>Health Coverage: </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CMS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coverage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hlinkClick r:id="rId16"/>
              </a:rPr>
              <a:t>provides greater access to services for AI/ANs</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that the IHS system might not be able to provide (e.g., specialty surgical services at an outside facility).</a:t>
            </a:r>
            <a:endPar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 name="Oval 4">
            <a:extLst>
              <a:ext uri="{FF2B5EF4-FFF2-40B4-BE49-F238E27FC236}">
                <a16:creationId xmlns:a16="http://schemas.microsoft.com/office/drawing/2014/main" id="{47B50B6C-9C99-B9BD-AE78-85D99554E206}"/>
              </a:ext>
            </a:extLst>
          </p:cNvPr>
          <p:cNvSpPr/>
          <p:nvPr/>
        </p:nvSpPr>
        <p:spPr>
          <a:xfrm>
            <a:off x="613445" y="5591029"/>
            <a:ext cx="365760" cy="36576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3</a:t>
            </a:r>
          </a:p>
        </p:txBody>
      </p:sp>
      <p:sp>
        <p:nvSpPr>
          <p:cNvPr id="28" name="TextBox 27">
            <a:extLst>
              <a:ext uri="{FF2B5EF4-FFF2-40B4-BE49-F238E27FC236}">
                <a16:creationId xmlns:a16="http://schemas.microsoft.com/office/drawing/2014/main" id="{8204DBF5-6EA0-6B3C-01EA-53E3D7A79297}"/>
              </a:ext>
            </a:extLst>
          </p:cNvPr>
          <p:cNvSpPr txBox="1"/>
          <p:nvPr/>
        </p:nvSpPr>
        <p:spPr>
          <a:xfrm>
            <a:off x="1074362" y="5613376"/>
            <a:ext cx="770185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a:ea typeface="+mn-ea"/>
                <a:cs typeface="+mn-cs"/>
              </a:rPr>
              <a:t>Targeted Outreach: </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CMS conducts targeted outreach to AI/ANs and enrollment assisters for Medicare, Medicaid, CHIP, and Marketplace coverage. </a:t>
            </a:r>
          </a:p>
        </p:txBody>
      </p:sp>
      <p:sp>
        <p:nvSpPr>
          <p:cNvPr id="8" name="Rounded Rectangle 7">
            <a:extLst>
              <a:ext uri="{FF2B5EF4-FFF2-40B4-BE49-F238E27FC236}">
                <a16:creationId xmlns:a16="http://schemas.microsoft.com/office/drawing/2014/main" id="{89ABCDE3-C3C2-C6FE-CACE-19D662115317}"/>
              </a:ext>
              <a:ext uri="{C183D7F6-B498-43B3-948B-1728B52AA6E4}">
                <adec:decorative xmlns:adec="http://schemas.microsoft.com/office/drawing/2017/decorative" val="1"/>
              </a:ext>
            </a:extLst>
          </p:cNvPr>
          <p:cNvSpPr/>
          <p:nvPr/>
        </p:nvSpPr>
        <p:spPr>
          <a:xfrm>
            <a:off x="9087596" y="4396224"/>
            <a:ext cx="2698787" cy="1692788"/>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Rounded Rectangle 19">
            <a:extLst>
              <a:ext uri="{FF2B5EF4-FFF2-40B4-BE49-F238E27FC236}">
                <a16:creationId xmlns:a16="http://schemas.microsoft.com/office/drawing/2014/main" id="{A77808C7-3554-CFB1-8C1C-811801D2B6CA}"/>
              </a:ext>
            </a:extLst>
          </p:cNvPr>
          <p:cNvSpPr/>
          <p:nvPr/>
        </p:nvSpPr>
        <p:spPr>
          <a:xfrm>
            <a:off x="9413462" y="4254435"/>
            <a:ext cx="2041571"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pitchFamily="34" charset="0"/>
                <a:ea typeface="Calibri" panose="020F0502020204030204" pitchFamily="34" charset="0"/>
                <a:cs typeface="Arial" panose="020B0604020202020204" pitchFamily="34" charset="0"/>
              </a:rPr>
              <a:t>Did you know?</a:t>
            </a:r>
            <a:endPar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28C307DB-73C1-6977-776E-3D756BEA63CF}"/>
              </a:ext>
            </a:extLst>
          </p:cNvPr>
          <p:cNvSpPr txBox="1"/>
          <p:nvPr/>
        </p:nvSpPr>
        <p:spPr>
          <a:xfrm>
            <a:off x="9249993" y="4668708"/>
            <a:ext cx="2504894" cy="1200329"/>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600"/>
              </a:spcAft>
              <a:buClrTx/>
              <a:buSzTx/>
              <a:buFontTx/>
              <a:buNone/>
              <a:tabLst/>
              <a:defRPr/>
            </a:pPr>
            <a:r>
              <a:rPr lang="en-US" sz="1600" dirty="0">
                <a:solidFill>
                  <a:srgbClr val="0563C1"/>
                </a:solidFill>
                <a:latin typeface="Calibri" panose="020F0502020204030204"/>
                <a:ea typeface="Calibri" panose="020F050202020403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The estimate to fully fund the IHS</a:t>
            </a:r>
            <a:r>
              <a:rPr lang="en-US" sz="1600" dirty="0">
                <a:solidFill>
                  <a:prstClr val="black"/>
                </a:solidFill>
                <a:latin typeface="Calibri" panose="020F0502020204030204"/>
                <a:ea typeface="Calibri" panose="020F0502020204030204" pitchFamily="34" charset="0"/>
                <a:cs typeface="Arial" panose="020B0604020202020204" pitchFamily="34" charset="0"/>
              </a:rPr>
              <a:t> is </a:t>
            </a:r>
            <a:r>
              <a:rPr kumimoji="0" lang="en-US" sz="20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$51.4 billion </a:t>
            </a:r>
            <a:r>
              <a:rPr kumimoji="0" lang="en-US" sz="160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whereas the </a:t>
            </a:r>
            <a:r>
              <a:rPr kumimoji="0" lang="en-US" sz="160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hlinkClick r:id="rId18"/>
              </a:rPr>
              <a:t>2024 IHS funding</a:t>
            </a:r>
            <a:r>
              <a:rPr kumimoji="0" lang="en-US" sz="160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 is </a:t>
            </a:r>
            <a:r>
              <a:rPr kumimoji="0" lang="en-US" sz="20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$6.96 billion.</a:t>
            </a:r>
          </a:p>
        </p:txBody>
      </p:sp>
      <p:sp>
        <p:nvSpPr>
          <p:cNvPr id="2420" name="TextBox 2419">
            <a:extLst>
              <a:ext uri="{FF2B5EF4-FFF2-40B4-BE49-F238E27FC236}">
                <a16:creationId xmlns:a16="http://schemas.microsoft.com/office/drawing/2014/main" id="{6CB0BDA3-E4DC-290C-C74F-9A32031A6C4C}"/>
              </a:ext>
            </a:extLst>
          </p:cNvPr>
          <p:cNvSpPr txBox="1"/>
          <p:nvPr/>
        </p:nvSpPr>
        <p:spPr>
          <a:xfrm>
            <a:off x="1429825" y="6504866"/>
            <a:ext cx="9321374"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Developed by the CMS Rural Health Council’s Tribal Affairs Subcommittee.</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89F88FCC-E078-7DB1-4DFE-53319BD982AB}"/>
              </a:ext>
              <a:ext uri="{C183D7F6-B498-43B3-948B-1728B52AA6E4}">
                <adec:decorative xmlns:adec="http://schemas.microsoft.com/office/drawing/2017/decorative" val="1"/>
              </a:ext>
            </a:extLst>
          </p:cNvPr>
          <p:cNvPicPr>
            <a:picLocks noChangeAspect="1"/>
          </p:cNvPicPr>
          <p:nvPr/>
        </p:nvPicPr>
        <p:blipFill>
          <a:blip r:embed="rId19"/>
          <a:stretch>
            <a:fillRect/>
          </a:stretch>
        </p:blipFill>
        <p:spPr>
          <a:xfrm>
            <a:off x="11207778" y="6364653"/>
            <a:ext cx="682045" cy="237295"/>
          </a:xfrm>
          <a:prstGeom prst="rect">
            <a:avLst/>
          </a:prstGeom>
        </p:spPr>
      </p:pic>
    </p:spTree>
    <p:extLst>
      <p:ext uri="{BB962C8B-B14F-4D97-AF65-F5344CB8AC3E}">
        <p14:creationId xmlns:p14="http://schemas.microsoft.com/office/powerpoint/2010/main" val="4167422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23" name="Group 2422">
            <a:extLst>
              <a:ext uri="{FF2B5EF4-FFF2-40B4-BE49-F238E27FC236}">
                <a16:creationId xmlns:a16="http://schemas.microsoft.com/office/drawing/2014/main" id="{1B9850A0-1CD2-A5E6-14D4-57879F07B4EA}"/>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90753E85-EB53-4742-D65D-716AC7EA8B3A}"/>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2" name="Triangle 231">
              <a:extLst>
                <a:ext uri="{FF2B5EF4-FFF2-40B4-BE49-F238E27FC236}">
                  <a16:creationId xmlns:a16="http://schemas.microsoft.com/office/drawing/2014/main" id="{46DBE090-9200-78A1-C313-389970FBF73D}"/>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7" name="Rectangle 336">
              <a:extLst>
                <a:ext uri="{FF2B5EF4-FFF2-40B4-BE49-F238E27FC236}">
                  <a16:creationId xmlns:a16="http://schemas.microsoft.com/office/drawing/2014/main" id="{5FE31556-9ABE-5F65-5D50-3F6AFABAB288}"/>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5" name="Rectangle 344">
              <a:extLst>
                <a:ext uri="{FF2B5EF4-FFF2-40B4-BE49-F238E27FC236}">
                  <a16:creationId xmlns:a16="http://schemas.microsoft.com/office/drawing/2014/main" id="{32FB9A0D-2145-FC51-7CF7-134162A8434F}"/>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6" name="Oval 345">
              <a:extLst>
                <a:ext uri="{FF2B5EF4-FFF2-40B4-BE49-F238E27FC236}">
                  <a16:creationId xmlns:a16="http://schemas.microsoft.com/office/drawing/2014/main" id="{B4EC3928-22F0-47EA-7420-60334953F74A}"/>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48" name="Straight Connector 347">
              <a:extLst>
                <a:ext uri="{FF2B5EF4-FFF2-40B4-BE49-F238E27FC236}">
                  <a16:creationId xmlns:a16="http://schemas.microsoft.com/office/drawing/2014/main" id="{F154FFA2-E138-9CB8-2824-1F545CA641C1}"/>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2F98FA68-5FC2-D489-7D14-8592C3DB6287}"/>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432FF075-9BC2-5C24-A670-7223F8DBD017}"/>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088CA3E5-A038-4208-3334-8DA5038E635D}"/>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7A2D7B18-5CF0-4589-F129-9AB8C5E47098}"/>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B3F7F1CB-515D-39E1-6650-BDECBDBECBBC}"/>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62CB1B8-B2C4-35BD-DDD5-01134085A839}"/>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255351DF-EBED-656C-ED73-9CE315AA803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1" name="Rectangle 360">
              <a:extLst>
                <a:ext uri="{FF2B5EF4-FFF2-40B4-BE49-F238E27FC236}">
                  <a16:creationId xmlns:a16="http://schemas.microsoft.com/office/drawing/2014/main" id="{BFAC6CE1-3443-F875-300F-7D0D66E117AD}"/>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2" name="Rectangle 361">
              <a:extLst>
                <a:ext uri="{FF2B5EF4-FFF2-40B4-BE49-F238E27FC236}">
                  <a16:creationId xmlns:a16="http://schemas.microsoft.com/office/drawing/2014/main" id="{380CCA68-A7CD-0246-16FC-9B21F84D23DA}"/>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5" name="Oval 364">
              <a:extLst>
                <a:ext uri="{FF2B5EF4-FFF2-40B4-BE49-F238E27FC236}">
                  <a16:creationId xmlns:a16="http://schemas.microsoft.com/office/drawing/2014/main" id="{08B5026B-D63C-5E2B-DE90-1A7084020F56}"/>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70" name="Straight Connector 369">
              <a:extLst>
                <a:ext uri="{FF2B5EF4-FFF2-40B4-BE49-F238E27FC236}">
                  <a16:creationId xmlns:a16="http://schemas.microsoft.com/office/drawing/2014/main" id="{41134A69-1731-D9A0-2936-82143BF3F68A}"/>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E6D0E0D8-4C8F-4C94-9568-E2A0E68D6A22}"/>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220DF153-6BC5-9079-A0A2-17A8B1B08B92}"/>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8F9D331C-B164-A352-5F3E-685454B36695}"/>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60C4A54-8BED-C3F7-F978-14E2F79EFE0B}"/>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1C462CE3-FFD4-0A66-B0A5-D77998072F67}"/>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5" name="Rectangle 384">
              <a:extLst>
                <a:ext uri="{FF2B5EF4-FFF2-40B4-BE49-F238E27FC236}">
                  <a16:creationId xmlns:a16="http://schemas.microsoft.com/office/drawing/2014/main" id="{D8A24507-57D2-030C-8A7B-7C89E45D26E1}"/>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6" name="Rectangle 385">
              <a:extLst>
                <a:ext uri="{FF2B5EF4-FFF2-40B4-BE49-F238E27FC236}">
                  <a16:creationId xmlns:a16="http://schemas.microsoft.com/office/drawing/2014/main" id="{0D28E15C-6ADF-8182-EBDA-741825BCDC23}"/>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7" name="Oval 386">
              <a:extLst>
                <a:ext uri="{FF2B5EF4-FFF2-40B4-BE49-F238E27FC236}">
                  <a16:creationId xmlns:a16="http://schemas.microsoft.com/office/drawing/2014/main" id="{476DC87C-5F17-ED05-0998-66BD1CC647D6}"/>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88" name="Straight Connector 387">
              <a:extLst>
                <a:ext uri="{FF2B5EF4-FFF2-40B4-BE49-F238E27FC236}">
                  <a16:creationId xmlns:a16="http://schemas.microsoft.com/office/drawing/2014/main" id="{2214211D-AC40-2BB5-A527-55C85975B8D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262EEA86-CB54-CE34-A965-2F8B3193F929}"/>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84531877-17EC-F21D-3CF4-BF1AA9FA259E}"/>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40F1A255-1701-9A8D-C160-17C69F3AF5D7}"/>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8E24A98D-7CA0-ADC3-A8F0-3F7FD06B6E5A}"/>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E4A9C2B5-5102-A36C-401B-2E89043F2B04}"/>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3" name="Triangle 442">
              <a:extLst>
                <a:ext uri="{FF2B5EF4-FFF2-40B4-BE49-F238E27FC236}">
                  <a16:creationId xmlns:a16="http://schemas.microsoft.com/office/drawing/2014/main" id="{133268D2-7E73-1BAC-A6F0-595661BEE112}"/>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4" name="Triangle 443">
              <a:extLst>
                <a:ext uri="{FF2B5EF4-FFF2-40B4-BE49-F238E27FC236}">
                  <a16:creationId xmlns:a16="http://schemas.microsoft.com/office/drawing/2014/main" id="{F82CAEC5-8FE4-604B-A710-F97563A920C1}"/>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5" name="Triangle 444">
              <a:extLst>
                <a:ext uri="{FF2B5EF4-FFF2-40B4-BE49-F238E27FC236}">
                  <a16:creationId xmlns:a16="http://schemas.microsoft.com/office/drawing/2014/main" id="{13CA6297-4134-B619-C3E1-3693645AAA29}"/>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6" name="Triangle 445">
              <a:extLst>
                <a:ext uri="{FF2B5EF4-FFF2-40B4-BE49-F238E27FC236}">
                  <a16:creationId xmlns:a16="http://schemas.microsoft.com/office/drawing/2014/main" id="{7CFEB8DE-4E66-E5AE-2035-8C63D7FFFE4C}"/>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7" name="Triangle 446">
              <a:extLst>
                <a:ext uri="{FF2B5EF4-FFF2-40B4-BE49-F238E27FC236}">
                  <a16:creationId xmlns:a16="http://schemas.microsoft.com/office/drawing/2014/main" id="{DD43EE17-4B04-4145-5FD2-7CBE610DF13D}"/>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0" name="Triangle 459">
              <a:extLst>
                <a:ext uri="{FF2B5EF4-FFF2-40B4-BE49-F238E27FC236}">
                  <a16:creationId xmlns:a16="http://schemas.microsoft.com/office/drawing/2014/main" id="{206C43BA-F111-3046-0648-B5A8A010EA19}"/>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1" name="Triangle 460">
              <a:extLst>
                <a:ext uri="{FF2B5EF4-FFF2-40B4-BE49-F238E27FC236}">
                  <a16:creationId xmlns:a16="http://schemas.microsoft.com/office/drawing/2014/main" id="{3B1E143F-0336-FAD3-B3A8-56E350D399E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2" name="Triangle 461">
              <a:extLst>
                <a:ext uri="{FF2B5EF4-FFF2-40B4-BE49-F238E27FC236}">
                  <a16:creationId xmlns:a16="http://schemas.microsoft.com/office/drawing/2014/main" id="{E3675398-3673-FBCF-ECE4-C7DB3FDA205C}"/>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3" name="Triangle 462">
              <a:extLst>
                <a:ext uri="{FF2B5EF4-FFF2-40B4-BE49-F238E27FC236}">
                  <a16:creationId xmlns:a16="http://schemas.microsoft.com/office/drawing/2014/main" id="{087C926B-A420-239D-E1D6-CDDCD127954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4" name="Triangle 463">
              <a:extLst>
                <a:ext uri="{FF2B5EF4-FFF2-40B4-BE49-F238E27FC236}">
                  <a16:creationId xmlns:a16="http://schemas.microsoft.com/office/drawing/2014/main" id="{FE2EE930-3F39-B1A2-A6DA-C7BCF3D3BC24}"/>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5" name="Triangle 464">
              <a:extLst>
                <a:ext uri="{FF2B5EF4-FFF2-40B4-BE49-F238E27FC236}">
                  <a16:creationId xmlns:a16="http://schemas.microsoft.com/office/drawing/2014/main" id="{8EB1201A-3D6E-6C80-418A-64BEB35BFEED}"/>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6" name="Triangle 465">
              <a:extLst>
                <a:ext uri="{FF2B5EF4-FFF2-40B4-BE49-F238E27FC236}">
                  <a16:creationId xmlns:a16="http://schemas.microsoft.com/office/drawing/2014/main" id="{FFA5C54E-CB37-61F7-7720-5A9198CC4650}"/>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7" name="Triangle 466">
              <a:extLst>
                <a:ext uri="{FF2B5EF4-FFF2-40B4-BE49-F238E27FC236}">
                  <a16:creationId xmlns:a16="http://schemas.microsoft.com/office/drawing/2014/main" id="{5673AFC9-093B-1423-CA61-F67BD8910425}"/>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8" name="Triangle 467">
              <a:extLst>
                <a:ext uri="{FF2B5EF4-FFF2-40B4-BE49-F238E27FC236}">
                  <a16:creationId xmlns:a16="http://schemas.microsoft.com/office/drawing/2014/main" id="{794A556D-606B-1BF8-9117-CD364159F4A4}"/>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9" name="Triangle 468">
              <a:extLst>
                <a:ext uri="{FF2B5EF4-FFF2-40B4-BE49-F238E27FC236}">
                  <a16:creationId xmlns:a16="http://schemas.microsoft.com/office/drawing/2014/main" id="{854EF73B-25C5-26C7-D4C1-48E38BE8CA79}"/>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0" name="Triangle 469">
              <a:extLst>
                <a:ext uri="{FF2B5EF4-FFF2-40B4-BE49-F238E27FC236}">
                  <a16:creationId xmlns:a16="http://schemas.microsoft.com/office/drawing/2014/main" id="{D725EEA2-3EA4-D21C-B495-A3724D2ECCCC}"/>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1" name="Triangle 470">
              <a:extLst>
                <a:ext uri="{FF2B5EF4-FFF2-40B4-BE49-F238E27FC236}">
                  <a16:creationId xmlns:a16="http://schemas.microsoft.com/office/drawing/2014/main" id="{3ED48B55-5FF6-1875-01AC-ECC90B580D2A}"/>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2" name="Triangle 471">
              <a:extLst>
                <a:ext uri="{FF2B5EF4-FFF2-40B4-BE49-F238E27FC236}">
                  <a16:creationId xmlns:a16="http://schemas.microsoft.com/office/drawing/2014/main" id="{8AEB2CA2-4818-EBF6-9D7F-24F623618D67}"/>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3" name="Triangle 472">
              <a:extLst>
                <a:ext uri="{FF2B5EF4-FFF2-40B4-BE49-F238E27FC236}">
                  <a16:creationId xmlns:a16="http://schemas.microsoft.com/office/drawing/2014/main" id="{DB4EEF9D-F5B8-D900-2D81-1E0EC0967E58}"/>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4" name="Triangle 473">
              <a:extLst>
                <a:ext uri="{FF2B5EF4-FFF2-40B4-BE49-F238E27FC236}">
                  <a16:creationId xmlns:a16="http://schemas.microsoft.com/office/drawing/2014/main" id="{00953DE1-CF4F-172B-DD7D-9AE61CFA6BF9}"/>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5" name="Triangle 474">
              <a:extLst>
                <a:ext uri="{FF2B5EF4-FFF2-40B4-BE49-F238E27FC236}">
                  <a16:creationId xmlns:a16="http://schemas.microsoft.com/office/drawing/2014/main" id="{09B75261-2BEF-95DC-BC2B-7F311AB630E9}"/>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5" name="Triangle 494">
              <a:extLst>
                <a:ext uri="{FF2B5EF4-FFF2-40B4-BE49-F238E27FC236}">
                  <a16:creationId xmlns:a16="http://schemas.microsoft.com/office/drawing/2014/main" id="{B0B8B871-8D11-244F-E768-C7B5B797DFF7}"/>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6" name="Triangle 495">
              <a:extLst>
                <a:ext uri="{FF2B5EF4-FFF2-40B4-BE49-F238E27FC236}">
                  <a16:creationId xmlns:a16="http://schemas.microsoft.com/office/drawing/2014/main" id="{21321126-AF49-EE6F-8BD6-E90D2C6A7908}"/>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7" name="Triangle 496">
              <a:extLst>
                <a:ext uri="{FF2B5EF4-FFF2-40B4-BE49-F238E27FC236}">
                  <a16:creationId xmlns:a16="http://schemas.microsoft.com/office/drawing/2014/main" id="{4E423E98-A956-3200-EE73-4D99954C1F83}"/>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8" name="Triangle 497">
              <a:extLst>
                <a:ext uri="{FF2B5EF4-FFF2-40B4-BE49-F238E27FC236}">
                  <a16:creationId xmlns:a16="http://schemas.microsoft.com/office/drawing/2014/main" id="{08D19B43-A3B9-5B31-767A-496C216143B7}"/>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9" name="Triangle 498">
              <a:extLst>
                <a:ext uri="{FF2B5EF4-FFF2-40B4-BE49-F238E27FC236}">
                  <a16:creationId xmlns:a16="http://schemas.microsoft.com/office/drawing/2014/main" id="{0EC6F99C-4A5E-26F5-2FA1-47E294CA429D}"/>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0" name="Triangle 499">
              <a:extLst>
                <a:ext uri="{FF2B5EF4-FFF2-40B4-BE49-F238E27FC236}">
                  <a16:creationId xmlns:a16="http://schemas.microsoft.com/office/drawing/2014/main" id="{6ECFD12C-2FDD-E5D4-81A4-76BEC531B48E}"/>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1" name="Triangle 500">
              <a:extLst>
                <a:ext uri="{FF2B5EF4-FFF2-40B4-BE49-F238E27FC236}">
                  <a16:creationId xmlns:a16="http://schemas.microsoft.com/office/drawing/2014/main" id="{417E3761-B837-F537-3D99-F5E7C3EA50B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2" name="Triangle 501">
              <a:extLst>
                <a:ext uri="{FF2B5EF4-FFF2-40B4-BE49-F238E27FC236}">
                  <a16:creationId xmlns:a16="http://schemas.microsoft.com/office/drawing/2014/main" id="{B813CDBE-A1CE-3032-F4CB-06B204B8A5E8}"/>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3" name="Triangle 502">
              <a:extLst>
                <a:ext uri="{FF2B5EF4-FFF2-40B4-BE49-F238E27FC236}">
                  <a16:creationId xmlns:a16="http://schemas.microsoft.com/office/drawing/2014/main" id="{5409B58F-4BFF-F425-E27A-6C0C4F7F7367}"/>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4" name="Triangle 503">
              <a:extLst>
                <a:ext uri="{FF2B5EF4-FFF2-40B4-BE49-F238E27FC236}">
                  <a16:creationId xmlns:a16="http://schemas.microsoft.com/office/drawing/2014/main" id="{3D0C8BDA-6195-5FAF-D2C5-CF5208931281}"/>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5" name="Triangle 504">
              <a:extLst>
                <a:ext uri="{FF2B5EF4-FFF2-40B4-BE49-F238E27FC236}">
                  <a16:creationId xmlns:a16="http://schemas.microsoft.com/office/drawing/2014/main" id="{FFEA4BB0-AEE5-F03E-455C-2CFFD3773215}"/>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6" name="Triangle 505">
              <a:extLst>
                <a:ext uri="{FF2B5EF4-FFF2-40B4-BE49-F238E27FC236}">
                  <a16:creationId xmlns:a16="http://schemas.microsoft.com/office/drawing/2014/main" id="{D68D5281-DF3C-7E19-6B5A-A7C406CD9687}"/>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7" name="Triangle 506">
              <a:extLst>
                <a:ext uri="{FF2B5EF4-FFF2-40B4-BE49-F238E27FC236}">
                  <a16:creationId xmlns:a16="http://schemas.microsoft.com/office/drawing/2014/main" id="{303B68BD-F791-3FF5-F92D-BD53F88CA2E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8" name="Triangle 507">
              <a:extLst>
                <a:ext uri="{FF2B5EF4-FFF2-40B4-BE49-F238E27FC236}">
                  <a16:creationId xmlns:a16="http://schemas.microsoft.com/office/drawing/2014/main" id="{62E0807A-9746-F531-FD06-8C2A88D0E9BA}"/>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9" name="Triangle 508">
              <a:extLst>
                <a:ext uri="{FF2B5EF4-FFF2-40B4-BE49-F238E27FC236}">
                  <a16:creationId xmlns:a16="http://schemas.microsoft.com/office/drawing/2014/main" id="{78686767-EDF6-55F5-ADD5-0815D0726E15}"/>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0" name="Triangle 509">
              <a:extLst>
                <a:ext uri="{FF2B5EF4-FFF2-40B4-BE49-F238E27FC236}">
                  <a16:creationId xmlns:a16="http://schemas.microsoft.com/office/drawing/2014/main" id="{ED0055B2-A3E1-86FE-42E6-F83E0277BD02}"/>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1" name="Triangle 510">
              <a:extLst>
                <a:ext uri="{FF2B5EF4-FFF2-40B4-BE49-F238E27FC236}">
                  <a16:creationId xmlns:a16="http://schemas.microsoft.com/office/drawing/2014/main" id="{13C6F10F-CC62-61B2-FC2E-4BD6DF4EA2A8}"/>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2" name="Triangle 511">
              <a:extLst>
                <a:ext uri="{FF2B5EF4-FFF2-40B4-BE49-F238E27FC236}">
                  <a16:creationId xmlns:a16="http://schemas.microsoft.com/office/drawing/2014/main" id="{EE630A0A-DDB0-2EAA-0CCC-8296B02DBAD8}"/>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3" name="Triangle 512">
              <a:extLst>
                <a:ext uri="{FF2B5EF4-FFF2-40B4-BE49-F238E27FC236}">
                  <a16:creationId xmlns:a16="http://schemas.microsoft.com/office/drawing/2014/main" id="{06CBF9EE-7702-93F0-2690-8F45C2F285D6}"/>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4" name="Triangle 513">
              <a:extLst>
                <a:ext uri="{FF2B5EF4-FFF2-40B4-BE49-F238E27FC236}">
                  <a16:creationId xmlns:a16="http://schemas.microsoft.com/office/drawing/2014/main" id="{1E49A369-6ED0-A1FD-DD38-5C671930CA15}"/>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5" name="Triangle 514">
              <a:extLst>
                <a:ext uri="{FF2B5EF4-FFF2-40B4-BE49-F238E27FC236}">
                  <a16:creationId xmlns:a16="http://schemas.microsoft.com/office/drawing/2014/main" id="{92625C68-F102-A797-DECD-3A2400FC7E26}"/>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6" name="Triangle 515">
              <a:extLst>
                <a:ext uri="{FF2B5EF4-FFF2-40B4-BE49-F238E27FC236}">
                  <a16:creationId xmlns:a16="http://schemas.microsoft.com/office/drawing/2014/main" id="{B0CA775F-8919-05C3-AD9F-DAA5EE23F1C2}"/>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7" name="Triangle 516">
              <a:extLst>
                <a:ext uri="{FF2B5EF4-FFF2-40B4-BE49-F238E27FC236}">
                  <a16:creationId xmlns:a16="http://schemas.microsoft.com/office/drawing/2014/main" id="{81F2DD04-44AD-F6AD-D05D-29FAAA491349}"/>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8" name="Triangle 517">
              <a:extLst>
                <a:ext uri="{FF2B5EF4-FFF2-40B4-BE49-F238E27FC236}">
                  <a16:creationId xmlns:a16="http://schemas.microsoft.com/office/drawing/2014/main" id="{69B40678-E936-2AEE-39CB-D1B255BD1162}"/>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9" name="Triangle 518">
              <a:extLst>
                <a:ext uri="{FF2B5EF4-FFF2-40B4-BE49-F238E27FC236}">
                  <a16:creationId xmlns:a16="http://schemas.microsoft.com/office/drawing/2014/main" id="{FB0D7B52-3F92-80CD-E137-7065119ACCA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0" name="Triangle 519">
              <a:extLst>
                <a:ext uri="{FF2B5EF4-FFF2-40B4-BE49-F238E27FC236}">
                  <a16:creationId xmlns:a16="http://schemas.microsoft.com/office/drawing/2014/main" id="{BA1D21DD-A6CF-E616-6F71-160E975656C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1" name="Triangle 520">
              <a:extLst>
                <a:ext uri="{FF2B5EF4-FFF2-40B4-BE49-F238E27FC236}">
                  <a16:creationId xmlns:a16="http://schemas.microsoft.com/office/drawing/2014/main" id="{DD9D60E9-6CA7-7B7D-BDD6-4080065A5177}"/>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2" name="Triangle 521">
              <a:extLst>
                <a:ext uri="{FF2B5EF4-FFF2-40B4-BE49-F238E27FC236}">
                  <a16:creationId xmlns:a16="http://schemas.microsoft.com/office/drawing/2014/main" id="{A9458623-2BF2-8CDF-17EE-F410682CB8AA}"/>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3" name="Triangle 522">
              <a:extLst>
                <a:ext uri="{FF2B5EF4-FFF2-40B4-BE49-F238E27FC236}">
                  <a16:creationId xmlns:a16="http://schemas.microsoft.com/office/drawing/2014/main" id="{3CA6F93C-4907-3EF4-F4BB-42B16132EBAC}"/>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4" name="Triangle 523">
              <a:extLst>
                <a:ext uri="{FF2B5EF4-FFF2-40B4-BE49-F238E27FC236}">
                  <a16:creationId xmlns:a16="http://schemas.microsoft.com/office/drawing/2014/main" id="{4FE81301-1BA7-02D2-1292-4069A7E84215}"/>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5" name="Triangle 524">
              <a:extLst>
                <a:ext uri="{FF2B5EF4-FFF2-40B4-BE49-F238E27FC236}">
                  <a16:creationId xmlns:a16="http://schemas.microsoft.com/office/drawing/2014/main" id="{6170FDD8-E1DA-49F9-F5CA-863390DD2CCE}"/>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6" name="Triangle 525">
              <a:extLst>
                <a:ext uri="{FF2B5EF4-FFF2-40B4-BE49-F238E27FC236}">
                  <a16:creationId xmlns:a16="http://schemas.microsoft.com/office/drawing/2014/main" id="{7D63B52D-D0AC-5D10-EC5A-6D62B7007F5B}"/>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7" name="Triangle 526">
              <a:extLst>
                <a:ext uri="{FF2B5EF4-FFF2-40B4-BE49-F238E27FC236}">
                  <a16:creationId xmlns:a16="http://schemas.microsoft.com/office/drawing/2014/main" id="{9361F2A5-0498-8F94-4C37-4D0EBD2958E6}"/>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8" name="Triangle 527">
              <a:extLst>
                <a:ext uri="{FF2B5EF4-FFF2-40B4-BE49-F238E27FC236}">
                  <a16:creationId xmlns:a16="http://schemas.microsoft.com/office/drawing/2014/main" id="{84159249-A579-5718-132B-980EEB0DCDCA}"/>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9" name="Triangle 528">
              <a:extLst>
                <a:ext uri="{FF2B5EF4-FFF2-40B4-BE49-F238E27FC236}">
                  <a16:creationId xmlns:a16="http://schemas.microsoft.com/office/drawing/2014/main" id="{A7E4915D-0A9D-F675-8808-80FB26C8E0AB}"/>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0" name="Triangle 529">
              <a:extLst>
                <a:ext uri="{FF2B5EF4-FFF2-40B4-BE49-F238E27FC236}">
                  <a16:creationId xmlns:a16="http://schemas.microsoft.com/office/drawing/2014/main" id="{B9CF90D0-EDFD-1E7A-F731-D6E174A29D4E}"/>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1" name="Triangle 530">
              <a:extLst>
                <a:ext uri="{FF2B5EF4-FFF2-40B4-BE49-F238E27FC236}">
                  <a16:creationId xmlns:a16="http://schemas.microsoft.com/office/drawing/2014/main" id="{945A1094-A8D4-F096-765A-FEB0F939CF0F}"/>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2" name="Triangle 531">
              <a:extLst>
                <a:ext uri="{FF2B5EF4-FFF2-40B4-BE49-F238E27FC236}">
                  <a16:creationId xmlns:a16="http://schemas.microsoft.com/office/drawing/2014/main" id="{AEBA9CD2-9A1F-C9B5-315E-17519D66D4B5}"/>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3" name="Triangle 532">
              <a:extLst>
                <a:ext uri="{FF2B5EF4-FFF2-40B4-BE49-F238E27FC236}">
                  <a16:creationId xmlns:a16="http://schemas.microsoft.com/office/drawing/2014/main" id="{A709C65B-3C4D-1C3E-66A9-65CCA534E89B}"/>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4" name="Triangle 533">
              <a:extLst>
                <a:ext uri="{FF2B5EF4-FFF2-40B4-BE49-F238E27FC236}">
                  <a16:creationId xmlns:a16="http://schemas.microsoft.com/office/drawing/2014/main" id="{1F8050BC-C798-1B21-22A2-2970D9D99BE9}"/>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5" name="Triangle 534">
              <a:extLst>
                <a:ext uri="{FF2B5EF4-FFF2-40B4-BE49-F238E27FC236}">
                  <a16:creationId xmlns:a16="http://schemas.microsoft.com/office/drawing/2014/main" id="{087ECC5A-6A3C-5332-58FC-A0B817772AEA}"/>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6" name="Triangle 535">
              <a:extLst>
                <a:ext uri="{FF2B5EF4-FFF2-40B4-BE49-F238E27FC236}">
                  <a16:creationId xmlns:a16="http://schemas.microsoft.com/office/drawing/2014/main" id="{CEA4C966-11D7-455F-6BE7-F7A521A68F0C}"/>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7" name="Triangle 536">
              <a:extLst>
                <a:ext uri="{FF2B5EF4-FFF2-40B4-BE49-F238E27FC236}">
                  <a16:creationId xmlns:a16="http://schemas.microsoft.com/office/drawing/2014/main" id="{C259271A-FB5A-B398-643C-537C48518C7A}"/>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8" name="Triangle 537">
              <a:extLst>
                <a:ext uri="{FF2B5EF4-FFF2-40B4-BE49-F238E27FC236}">
                  <a16:creationId xmlns:a16="http://schemas.microsoft.com/office/drawing/2014/main" id="{E990350A-BFB0-43C8-4AC9-848DEC3506D0}"/>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9" name="Triangle 538">
              <a:extLst>
                <a:ext uri="{FF2B5EF4-FFF2-40B4-BE49-F238E27FC236}">
                  <a16:creationId xmlns:a16="http://schemas.microsoft.com/office/drawing/2014/main" id="{C370DDF3-49AC-AAD1-9258-71A355A05303}"/>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0" name="Triangle 539">
              <a:extLst>
                <a:ext uri="{FF2B5EF4-FFF2-40B4-BE49-F238E27FC236}">
                  <a16:creationId xmlns:a16="http://schemas.microsoft.com/office/drawing/2014/main" id="{52C7E97A-7159-44AB-CB52-C90964EDCDCA}"/>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1" name="Triangle 540">
              <a:extLst>
                <a:ext uri="{FF2B5EF4-FFF2-40B4-BE49-F238E27FC236}">
                  <a16:creationId xmlns:a16="http://schemas.microsoft.com/office/drawing/2014/main" id="{73F44186-913F-9552-77DB-963B1E006B85}"/>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2" name="Triangle 541">
              <a:extLst>
                <a:ext uri="{FF2B5EF4-FFF2-40B4-BE49-F238E27FC236}">
                  <a16:creationId xmlns:a16="http://schemas.microsoft.com/office/drawing/2014/main" id="{C9DD9253-5214-E17B-058B-7CD642724457}"/>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3" name="Triangle 542">
              <a:extLst>
                <a:ext uri="{FF2B5EF4-FFF2-40B4-BE49-F238E27FC236}">
                  <a16:creationId xmlns:a16="http://schemas.microsoft.com/office/drawing/2014/main" id="{718E6815-29BE-24F1-0BB7-E5A31C370940}"/>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4" name="Triangle 543">
              <a:extLst>
                <a:ext uri="{FF2B5EF4-FFF2-40B4-BE49-F238E27FC236}">
                  <a16:creationId xmlns:a16="http://schemas.microsoft.com/office/drawing/2014/main" id="{0EC263E4-ADE9-F81D-A87F-909EEA23F103}"/>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5" name="Triangle 544">
              <a:extLst>
                <a:ext uri="{FF2B5EF4-FFF2-40B4-BE49-F238E27FC236}">
                  <a16:creationId xmlns:a16="http://schemas.microsoft.com/office/drawing/2014/main" id="{3808FD15-09A9-109F-AEF8-C6FF7E6AF108}"/>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6" name="Triangle 545">
              <a:extLst>
                <a:ext uri="{FF2B5EF4-FFF2-40B4-BE49-F238E27FC236}">
                  <a16:creationId xmlns:a16="http://schemas.microsoft.com/office/drawing/2014/main" id="{56EC3068-8068-DA7E-DF1A-C2E8A0A2C3D2}"/>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7" name="Triangle 546">
              <a:extLst>
                <a:ext uri="{FF2B5EF4-FFF2-40B4-BE49-F238E27FC236}">
                  <a16:creationId xmlns:a16="http://schemas.microsoft.com/office/drawing/2014/main" id="{013CBFF2-1FC8-7EA0-3E8E-98A9DCDA1B98}"/>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8" name="Triangle 547">
              <a:extLst>
                <a:ext uri="{FF2B5EF4-FFF2-40B4-BE49-F238E27FC236}">
                  <a16:creationId xmlns:a16="http://schemas.microsoft.com/office/drawing/2014/main" id="{9A8DC696-B62B-8F56-9114-90EE1460C77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9" name="Triangle 548">
              <a:extLst>
                <a:ext uri="{FF2B5EF4-FFF2-40B4-BE49-F238E27FC236}">
                  <a16:creationId xmlns:a16="http://schemas.microsoft.com/office/drawing/2014/main" id="{8D0D488F-5DD8-7A3C-B84D-D74BF32061A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0" name="Triangle 549">
              <a:extLst>
                <a:ext uri="{FF2B5EF4-FFF2-40B4-BE49-F238E27FC236}">
                  <a16:creationId xmlns:a16="http://schemas.microsoft.com/office/drawing/2014/main" id="{91E0988E-F6E7-CDD7-EFAA-2E7EA6ADE495}"/>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1" name="Triangle 550">
              <a:extLst>
                <a:ext uri="{FF2B5EF4-FFF2-40B4-BE49-F238E27FC236}">
                  <a16:creationId xmlns:a16="http://schemas.microsoft.com/office/drawing/2014/main" id="{188E9079-F39B-8135-186F-684FB587C992}"/>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2" name="Triangle 551">
              <a:extLst>
                <a:ext uri="{FF2B5EF4-FFF2-40B4-BE49-F238E27FC236}">
                  <a16:creationId xmlns:a16="http://schemas.microsoft.com/office/drawing/2014/main" id="{F7F24BB8-270A-6763-D778-0EA7873009C8}"/>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3" name="Triangle 552">
              <a:extLst>
                <a:ext uri="{FF2B5EF4-FFF2-40B4-BE49-F238E27FC236}">
                  <a16:creationId xmlns:a16="http://schemas.microsoft.com/office/drawing/2014/main" id="{D29852FD-57E1-C94B-21F9-FA11CD4F6307}"/>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4" name="Triangle 553">
              <a:extLst>
                <a:ext uri="{FF2B5EF4-FFF2-40B4-BE49-F238E27FC236}">
                  <a16:creationId xmlns:a16="http://schemas.microsoft.com/office/drawing/2014/main" id="{628D46D1-CDA9-F098-376E-F54DAB5BF67A}"/>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5" name="Triangle 554">
              <a:extLst>
                <a:ext uri="{FF2B5EF4-FFF2-40B4-BE49-F238E27FC236}">
                  <a16:creationId xmlns:a16="http://schemas.microsoft.com/office/drawing/2014/main" id="{AFAFDE95-48DB-2603-36DC-A51C35160E3A}"/>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6" name="Triangle 555">
              <a:extLst>
                <a:ext uri="{FF2B5EF4-FFF2-40B4-BE49-F238E27FC236}">
                  <a16:creationId xmlns:a16="http://schemas.microsoft.com/office/drawing/2014/main" id="{0FC73650-0014-C03F-126E-802660B1BD36}"/>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7" name="Triangle 556">
              <a:extLst>
                <a:ext uri="{FF2B5EF4-FFF2-40B4-BE49-F238E27FC236}">
                  <a16:creationId xmlns:a16="http://schemas.microsoft.com/office/drawing/2014/main" id="{E5E7A876-9137-9F4D-ABD7-43BBBD17E115}"/>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8" name="Triangle 557">
              <a:extLst>
                <a:ext uri="{FF2B5EF4-FFF2-40B4-BE49-F238E27FC236}">
                  <a16:creationId xmlns:a16="http://schemas.microsoft.com/office/drawing/2014/main" id="{774BCB44-C09C-0B28-40B5-814F9C38ED0F}"/>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9" name="Triangle 558">
              <a:extLst>
                <a:ext uri="{FF2B5EF4-FFF2-40B4-BE49-F238E27FC236}">
                  <a16:creationId xmlns:a16="http://schemas.microsoft.com/office/drawing/2014/main" id="{F516128F-CB30-DD3A-F8E6-69683D514815}"/>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0" name="Triangle 559">
              <a:extLst>
                <a:ext uri="{FF2B5EF4-FFF2-40B4-BE49-F238E27FC236}">
                  <a16:creationId xmlns:a16="http://schemas.microsoft.com/office/drawing/2014/main" id="{A9F44691-EFA5-8EAA-EAD1-63663A979740}"/>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1" name="Triangle 560">
              <a:extLst>
                <a:ext uri="{FF2B5EF4-FFF2-40B4-BE49-F238E27FC236}">
                  <a16:creationId xmlns:a16="http://schemas.microsoft.com/office/drawing/2014/main" id="{D3F5C3DB-1FBF-0113-557B-460394489231}"/>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2" name="Triangle 561">
              <a:extLst>
                <a:ext uri="{FF2B5EF4-FFF2-40B4-BE49-F238E27FC236}">
                  <a16:creationId xmlns:a16="http://schemas.microsoft.com/office/drawing/2014/main" id="{2A41801D-E848-4E72-F4C8-90BC6170C5F6}"/>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3" name="Triangle 562">
              <a:extLst>
                <a:ext uri="{FF2B5EF4-FFF2-40B4-BE49-F238E27FC236}">
                  <a16:creationId xmlns:a16="http://schemas.microsoft.com/office/drawing/2014/main" id="{C174BDEF-6BDB-7292-00D5-3ED3AA4CBE5F}"/>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4" name="Triangle 563">
              <a:extLst>
                <a:ext uri="{FF2B5EF4-FFF2-40B4-BE49-F238E27FC236}">
                  <a16:creationId xmlns:a16="http://schemas.microsoft.com/office/drawing/2014/main" id="{6B7473F6-4F6F-FCEB-C6D6-6B5CCB754299}"/>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5" name="Triangle 564">
              <a:extLst>
                <a:ext uri="{FF2B5EF4-FFF2-40B4-BE49-F238E27FC236}">
                  <a16:creationId xmlns:a16="http://schemas.microsoft.com/office/drawing/2014/main" id="{D7F72DCB-D0FD-636A-C462-49D5F2F81790}"/>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6" name="Triangle 565">
              <a:extLst>
                <a:ext uri="{FF2B5EF4-FFF2-40B4-BE49-F238E27FC236}">
                  <a16:creationId xmlns:a16="http://schemas.microsoft.com/office/drawing/2014/main" id="{A9F49778-2007-FB1A-41B9-FB272A8705CA}"/>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7" name="Triangle 566">
              <a:extLst>
                <a:ext uri="{FF2B5EF4-FFF2-40B4-BE49-F238E27FC236}">
                  <a16:creationId xmlns:a16="http://schemas.microsoft.com/office/drawing/2014/main" id="{631D4DDE-16CE-25A6-53A6-7BED16A162F8}"/>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8" name="Triangle 567">
              <a:extLst>
                <a:ext uri="{FF2B5EF4-FFF2-40B4-BE49-F238E27FC236}">
                  <a16:creationId xmlns:a16="http://schemas.microsoft.com/office/drawing/2014/main" id="{C5405A22-E317-27F1-DBE9-AEEC2616B336}"/>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9" name="Triangle 568">
              <a:extLst>
                <a:ext uri="{FF2B5EF4-FFF2-40B4-BE49-F238E27FC236}">
                  <a16:creationId xmlns:a16="http://schemas.microsoft.com/office/drawing/2014/main" id="{DE399C9D-28F0-0037-C857-500403599DE3}"/>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0" name="Triangle 569">
              <a:extLst>
                <a:ext uri="{FF2B5EF4-FFF2-40B4-BE49-F238E27FC236}">
                  <a16:creationId xmlns:a16="http://schemas.microsoft.com/office/drawing/2014/main" id="{281BBDF9-EBAF-1BD4-64EB-1B582C2DE32F}"/>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1" name="Triangle 570">
              <a:extLst>
                <a:ext uri="{FF2B5EF4-FFF2-40B4-BE49-F238E27FC236}">
                  <a16:creationId xmlns:a16="http://schemas.microsoft.com/office/drawing/2014/main" id="{839278D4-1A2E-F39C-87F5-ACD53B03FC3F}"/>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2" name="Triangle 571">
              <a:extLst>
                <a:ext uri="{FF2B5EF4-FFF2-40B4-BE49-F238E27FC236}">
                  <a16:creationId xmlns:a16="http://schemas.microsoft.com/office/drawing/2014/main" id="{F2C581F9-7ED9-D7F2-D567-44EDAFE72861}"/>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3" name="Triangle 572">
              <a:extLst>
                <a:ext uri="{FF2B5EF4-FFF2-40B4-BE49-F238E27FC236}">
                  <a16:creationId xmlns:a16="http://schemas.microsoft.com/office/drawing/2014/main" id="{877FC375-84AD-34CC-A934-74618AF5996F}"/>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4" name="Triangle 573">
              <a:extLst>
                <a:ext uri="{FF2B5EF4-FFF2-40B4-BE49-F238E27FC236}">
                  <a16:creationId xmlns:a16="http://schemas.microsoft.com/office/drawing/2014/main" id="{48B73FEC-1A0D-77B3-D942-BE0942B77EE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5" name="Triangle 574">
              <a:extLst>
                <a:ext uri="{FF2B5EF4-FFF2-40B4-BE49-F238E27FC236}">
                  <a16:creationId xmlns:a16="http://schemas.microsoft.com/office/drawing/2014/main" id="{B6E3EC97-75DD-BE84-A0A8-821616395853}"/>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6" name="Triangle 575">
              <a:extLst>
                <a:ext uri="{FF2B5EF4-FFF2-40B4-BE49-F238E27FC236}">
                  <a16:creationId xmlns:a16="http://schemas.microsoft.com/office/drawing/2014/main" id="{79F2A4EF-5669-CBA7-2847-546FCE82A808}"/>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7" name="Triangle 576">
              <a:extLst>
                <a:ext uri="{FF2B5EF4-FFF2-40B4-BE49-F238E27FC236}">
                  <a16:creationId xmlns:a16="http://schemas.microsoft.com/office/drawing/2014/main" id="{425C7005-BA22-CB35-6B53-312CA2E9D114}"/>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8" name="Triangle 577">
              <a:extLst>
                <a:ext uri="{FF2B5EF4-FFF2-40B4-BE49-F238E27FC236}">
                  <a16:creationId xmlns:a16="http://schemas.microsoft.com/office/drawing/2014/main" id="{A9020B3C-1D6B-A55A-1128-C05E821053E5}"/>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9" name="Triangle 578">
              <a:extLst>
                <a:ext uri="{FF2B5EF4-FFF2-40B4-BE49-F238E27FC236}">
                  <a16:creationId xmlns:a16="http://schemas.microsoft.com/office/drawing/2014/main" id="{AA494328-247A-9201-57AB-50DBD6CFD186}"/>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0" name="Triangle 579">
              <a:extLst>
                <a:ext uri="{FF2B5EF4-FFF2-40B4-BE49-F238E27FC236}">
                  <a16:creationId xmlns:a16="http://schemas.microsoft.com/office/drawing/2014/main" id="{BC5FC162-D1C2-69BF-0EB1-FDBB87E8D5E6}"/>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1" name="Triangle 580">
              <a:extLst>
                <a:ext uri="{FF2B5EF4-FFF2-40B4-BE49-F238E27FC236}">
                  <a16:creationId xmlns:a16="http://schemas.microsoft.com/office/drawing/2014/main" id="{40C43347-5A8F-3DEF-E3FF-1475D3384DD7}"/>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2" name="Triangle 581">
              <a:extLst>
                <a:ext uri="{FF2B5EF4-FFF2-40B4-BE49-F238E27FC236}">
                  <a16:creationId xmlns:a16="http://schemas.microsoft.com/office/drawing/2014/main" id="{9FB7B0F1-6773-475C-D50B-B51D697915D4}"/>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3" name="Triangle 582">
              <a:extLst>
                <a:ext uri="{FF2B5EF4-FFF2-40B4-BE49-F238E27FC236}">
                  <a16:creationId xmlns:a16="http://schemas.microsoft.com/office/drawing/2014/main" id="{B728E549-E8CD-D7A2-B018-3A1AD3963836}"/>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4" name="Triangle 583">
              <a:extLst>
                <a:ext uri="{FF2B5EF4-FFF2-40B4-BE49-F238E27FC236}">
                  <a16:creationId xmlns:a16="http://schemas.microsoft.com/office/drawing/2014/main" id="{D0BF6B6F-C322-A6B7-5E0D-6468DDC49E1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5" name="Triangle 584">
              <a:extLst>
                <a:ext uri="{FF2B5EF4-FFF2-40B4-BE49-F238E27FC236}">
                  <a16:creationId xmlns:a16="http://schemas.microsoft.com/office/drawing/2014/main" id="{F4DA690E-69AE-C7BD-5F46-C459AC978833}"/>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6" name="Triangle 585">
              <a:extLst>
                <a:ext uri="{FF2B5EF4-FFF2-40B4-BE49-F238E27FC236}">
                  <a16:creationId xmlns:a16="http://schemas.microsoft.com/office/drawing/2014/main" id="{3F7E9425-F6AE-5DD0-5123-782AFF2AD7F2}"/>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7" name="Triangle 586">
              <a:extLst>
                <a:ext uri="{FF2B5EF4-FFF2-40B4-BE49-F238E27FC236}">
                  <a16:creationId xmlns:a16="http://schemas.microsoft.com/office/drawing/2014/main" id="{9E31B5EB-B61B-4E32-64FD-179FE49372E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8" name="Triangle 587">
              <a:extLst>
                <a:ext uri="{FF2B5EF4-FFF2-40B4-BE49-F238E27FC236}">
                  <a16:creationId xmlns:a16="http://schemas.microsoft.com/office/drawing/2014/main" id="{AF7F9DBD-E6F9-DDBB-9BEE-34EA6AD2198C}"/>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9" name="Triangle 588">
              <a:extLst>
                <a:ext uri="{FF2B5EF4-FFF2-40B4-BE49-F238E27FC236}">
                  <a16:creationId xmlns:a16="http://schemas.microsoft.com/office/drawing/2014/main" id="{8886E7FA-BF6C-53C8-D56D-795BD70A481C}"/>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0" name="Triangle 589">
              <a:extLst>
                <a:ext uri="{FF2B5EF4-FFF2-40B4-BE49-F238E27FC236}">
                  <a16:creationId xmlns:a16="http://schemas.microsoft.com/office/drawing/2014/main" id="{447B93F0-2EBE-5F8B-1096-625227494A6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1" name="Triangle 590">
              <a:extLst>
                <a:ext uri="{FF2B5EF4-FFF2-40B4-BE49-F238E27FC236}">
                  <a16:creationId xmlns:a16="http://schemas.microsoft.com/office/drawing/2014/main" id="{88F8981E-4FFC-E74D-63E8-58A4144F7B23}"/>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2" name="Triangle 591">
              <a:extLst>
                <a:ext uri="{FF2B5EF4-FFF2-40B4-BE49-F238E27FC236}">
                  <a16:creationId xmlns:a16="http://schemas.microsoft.com/office/drawing/2014/main" id="{C3DD728C-4021-F09C-9AEE-553EDDAD35DC}"/>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3" name="Triangle 592">
              <a:extLst>
                <a:ext uri="{FF2B5EF4-FFF2-40B4-BE49-F238E27FC236}">
                  <a16:creationId xmlns:a16="http://schemas.microsoft.com/office/drawing/2014/main" id="{1D557385-951F-A8BD-345F-6338FAB0593E}"/>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4" name="Triangle 593">
              <a:extLst>
                <a:ext uri="{FF2B5EF4-FFF2-40B4-BE49-F238E27FC236}">
                  <a16:creationId xmlns:a16="http://schemas.microsoft.com/office/drawing/2014/main" id="{D48740B2-69DC-9702-5EB4-B433A4C70EB8}"/>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5" name="Triangle 594">
              <a:extLst>
                <a:ext uri="{FF2B5EF4-FFF2-40B4-BE49-F238E27FC236}">
                  <a16:creationId xmlns:a16="http://schemas.microsoft.com/office/drawing/2014/main" id="{0DBB5FFE-8ED7-E043-4523-C87B1A0E7757}"/>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6" name="Triangle 595">
              <a:extLst>
                <a:ext uri="{FF2B5EF4-FFF2-40B4-BE49-F238E27FC236}">
                  <a16:creationId xmlns:a16="http://schemas.microsoft.com/office/drawing/2014/main" id="{60DC6720-7392-1D49-5E42-1ECF8F10E01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7" name="Triangle 596">
              <a:extLst>
                <a:ext uri="{FF2B5EF4-FFF2-40B4-BE49-F238E27FC236}">
                  <a16:creationId xmlns:a16="http://schemas.microsoft.com/office/drawing/2014/main" id="{728849BC-D9A9-DDB8-134B-0775E28DAD87}"/>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8" name="Triangle 597">
              <a:extLst>
                <a:ext uri="{FF2B5EF4-FFF2-40B4-BE49-F238E27FC236}">
                  <a16:creationId xmlns:a16="http://schemas.microsoft.com/office/drawing/2014/main" id="{CAA9372A-3E50-44C3-2C28-7D5C6A545DB7}"/>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9" name="Triangle 598">
              <a:extLst>
                <a:ext uri="{FF2B5EF4-FFF2-40B4-BE49-F238E27FC236}">
                  <a16:creationId xmlns:a16="http://schemas.microsoft.com/office/drawing/2014/main" id="{8C59CF8D-876C-012C-C4F4-F8079585EBFF}"/>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0" name="Triangle 599">
              <a:extLst>
                <a:ext uri="{FF2B5EF4-FFF2-40B4-BE49-F238E27FC236}">
                  <a16:creationId xmlns:a16="http://schemas.microsoft.com/office/drawing/2014/main" id="{120D7BE5-64DC-85BC-295E-135206F07608}"/>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1" name="Triangle 600">
              <a:extLst>
                <a:ext uri="{FF2B5EF4-FFF2-40B4-BE49-F238E27FC236}">
                  <a16:creationId xmlns:a16="http://schemas.microsoft.com/office/drawing/2014/main" id="{2E831134-0875-4FF6-3F3D-986CFDE5935B}"/>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2" name="Triangle 601">
              <a:extLst>
                <a:ext uri="{FF2B5EF4-FFF2-40B4-BE49-F238E27FC236}">
                  <a16:creationId xmlns:a16="http://schemas.microsoft.com/office/drawing/2014/main" id="{4CF53400-D9A1-B635-20E0-C0846E02B4A0}"/>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3" name="Triangle 602">
              <a:extLst>
                <a:ext uri="{FF2B5EF4-FFF2-40B4-BE49-F238E27FC236}">
                  <a16:creationId xmlns:a16="http://schemas.microsoft.com/office/drawing/2014/main" id="{230EA743-A2CB-2AF0-730C-39DDCB0CF91F}"/>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4" name="Triangle 603">
              <a:extLst>
                <a:ext uri="{FF2B5EF4-FFF2-40B4-BE49-F238E27FC236}">
                  <a16:creationId xmlns:a16="http://schemas.microsoft.com/office/drawing/2014/main" id="{28294C7E-66E7-312C-A74F-8E7C7A27FB76}"/>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5" name="Triangle 604">
              <a:extLst>
                <a:ext uri="{FF2B5EF4-FFF2-40B4-BE49-F238E27FC236}">
                  <a16:creationId xmlns:a16="http://schemas.microsoft.com/office/drawing/2014/main" id="{ED40275A-A5A5-5BB3-ABF2-FFDF5F6590D1}"/>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6" name="Triangle 605">
              <a:extLst>
                <a:ext uri="{FF2B5EF4-FFF2-40B4-BE49-F238E27FC236}">
                  <a16:creationId xmlns:a16="http://schemas.microsoft.com/office/drawing/2014/main" id="{C6695274-47B0-83F1-0299-AF174149A9B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7" name="Triangle 606">
              <a:extLst>
                <a:ext uri="{FF2B5EF4-FFF2-40B4-BE49-F238E27FC236}">
                  <a16:creationId xmlns:a16="http://schemas.microsoft.com/office/drawing/2014/main" id="{99D6A836-E30A-396D-0D0D-691A5E89037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8" name="Triangle 607">
              <a:extLst>
                <a:ext uri="{FF2B5EF4-FFF2-40B4-BE49-F238E27FC236}">
                  <a16:creationId xmlns:a16="http://schemas.microsoft.com/office/drawing/2014/main" id="{A98A4A52-92F5-EAE5-AB48-018ED7876D0B}"/>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9" name="Triangle 608">
              <a:extLst>
                <a:ext uri="{FF2B5EF4-FFF2-40B4-BE49-F238E27FC236}">
                  <a16:creationId xmlns:a16="http://schemas.microsoft.com/office/drawing/2014/main" id="{D246F20C-90D0-110A-DEFA-62C14401C8DF}"/>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0" name="Triangle 609">
              <a:extLst>
                <a:ext uri="{FF2B5EF4-FFF2-40B4-BE49-F238E27FC236}">
                  <a16:creationId xmlns:a16="http://schemas.microsoft.com/office/drawing/2014/main" id="{18180CB9-3526-1AE3-0C96-BBCA056D67E3}"/>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1" name="Triangle 610">
              <a:extLst>
                <a:ext uri="{FF2B5EF4-FFF2-40B4-BE49-F238E27FC236}">
                  <a16:creationId xmlns:a16="http://schemas.microsoft.com/office/drawing/2014/main" id="{0B15BE9A-B6C4-FB39-5D2E-08027E5E724C}"/>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2" name="Triangle 611">
              <a:extLst>
                <a:ext uri="{FF2B5EF4-FFF2-40B4-BE49-F238E27FC236}">
                  <a16:creationId xmlns:a16="http://schemas.microsoft.com/office/drawing/2014/main" id="{87DBDD43-DB4E-A8A9-0B44-090AEB0FF65D}"/>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5" name="Triangle 904">
              <a:extLst>
                <a:ext uri="{FF2B5EF4-FFF2-40B4-BE49-F238E27FC236}">
                  <a16:creationId xmlns:a16="http://schemas.microsoft.com/office/drawing/2014/main" id="{2D072000-0F12-64F0-FD58-5E6AFE01B91A}"/>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6" name="Triangle 905">
              <a:extLst>
                <a:ext uri="{FF2B5EF4-FFF2-40B4-BE49-F238E27FC236}">
                  <a16:creationId xmlns:a16="http://schemas.microsoft.com/office/drawing/2014/main" id="{8886CA9A-7489-4E6C-4068-043AC35E605C}"/>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7" name="Triangle 906">
              <a:extLst>
                <a:ext uri="{FF2B5EF4-FFF2-40B4-BE49-F238E27FC236}">
                  <a16:creationId xmlns:a16="http://schemas.microsoft.com/office/drawing/2014/main" id="{1463A76B-F9C5-A399-76CA-180B6251333F}"/>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8" name="Triangle 907">
              <a:extLst>
                <a:ext uri="{FF2B5EF4-FFF2-40B4-BE49-F238E27FC236}">
                  <a16:creationId xmlns:a16="http://schemas.microsoft.com/office/drawing/2014/main" id="{CE8D6A7D-3881-56EF-0A16-6D3417574A76}"/>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9" name="Triangle 908">
              <a:extLst>
                <a:ext uri="{FF2B5EF4-FFF2-40B4-BE49-F238E27FC236}">
                  <a16:creationId xmlns:a16="http://schemas.microsoft.com/office/drawing/2014/main" id="{D3D0CD1F-8052-8718-F290-E3656F348421}"/>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0" name="Triangle 909">
              <a:extLst>
                <a:ext uri="{FF2B5EF4-FFF2-40B4-BE49-F238E27FC236}">
                  <a16:creationId xmlns:a16="http://schemas.microsoft.com/office/drawing/2014/main" id="{443BC229-AAC4-20B5-434E-B7C9600BC190}"/>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1" name="Triangle 910">
              <a:extLst>
                <a:ext uri="{FF2B5EF4-FFF2-40B4-BE49-F238E27FC236}">
                  <a16:creationId xmlns:a16="http://schemas.microsoft.com/office/drawing/2014/main" id="{684FD211-7B07-C6EA-C4C3-C9D03C3DDD45}"/>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2" name="Triangle 911">
              <a:extLst>
                <a:ext uri="{FF2B5EF4-FFF2-40B4-BE49-F238E27FC236}">
                  <a16:creationId xmlns:a16="http://schemas.microsoft.com/office/drawing/2014/main" id="{E6A2CC52-70A3-3A13-35CB-0C9CAA189A36}"/>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3" name="Triangle 912">
              <a:extLst>
                <a:ext uri="{FF2B5EF4-FFF2-40B4-BE49-F238E27FC236}">
                  <a16:creationId xmlns:a16="http://schemas.microsoft.com/office/drawing/2014/main" id="{D20DCD60-2425-B06C-1BE5-82554A8DF514}"/>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4" name="Triangle 913">
              <a:extLst>
                <a:ext uri="{FF2B5EF4-FFF2-40B4-BE49-F238E27FC236}">
                  <a16:creationId xmlns:a16="http://schemas.microsoft.com/office/drawing/2014/main" id="{BC09251B-677A-554F-6F38-DD980582E557}"/>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5" name="Triangle 914">
              <a:extLst>
                <a:ext uri="{FF2B5EF4-FFF2-40B4-BE49-F238E27FC236}">
                  <a16:creationId xmlns:a16="http://schemas.microsoft.com/office/drawing/2014/main" id="{A3685D34-1EBA-961D-CF6D-F8E75442D62D}"/>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6" name="Triangle 915">
              <a:extLst>
                <a:ext uri="{FF2B5EF4-FFF2-40B4-BE49-F238E27FC236}">
                  <a16:creationId xmlns:a16="http://schemas.microsoft.com/office/drawing/2014/main" id="{4B35912B-899E-F8F4-EB6E-B2EEF767C949}"/>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7" name="Triangle 916">
              <a:extLst>
                <a:ext uri="{FF2B5EF4-FFF2-40B4-BE49-F238E27FC236}">
                  <a16:creationId xmlns:a16="http://schemas.microsoft.com/office/drawing/2014/main" id="{2D2586D8-D242-3978-FD4C-352E46BFE2F8}"/>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8" name="Triangle 917">
              <a:extLst>
                <a:ext uri="{FF2B5EF4-FFF2-40B4-BE49-F238E27FC236}">
                  <a16:creationId xmlns:a16="http://schemas.microsoft.com/office/drawing/2014/main" id="{DDD79BC2-6A46-EC62-0ECB-DBAFE8BF103A}"/>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9" name="Triangle 918">
              <a:extLst>
                <a:ext uri="{FF2B5EF4-FFF2-40B4-BE49-F238E27FC236}">
                  <a16:creationId xmlns:a16="http://schemas.microsoft.com/office/drawing/2014/main" id="{DA218C39-C696-C5F9-99EC-E7E2CE0E8DC7}"/>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0" name="Triangle 919">
              <a:extLst>
                <a:ext uri="{FF2B5EF4-FFF2-40B4-BE49-F238E27FC236}">
                  <a16:creationId xmlns:a16="http://schemas.microsoft.com/office/drawing/2014/main" id="{E441CD2C-B981-1D3C-8257-8115E64F991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1" name="Triangle 920">
              <a:extLst>
                <a:ext uri="{FF2B5EF4-FFF2-40B4-BE49-F238E27FC236}">
                  <a16:creationId xmlns:a16="http://schemas.microsoft.com/office/drawing/2014/main" id="{24671C1A-66E9-FDA6-4EBE-B03BC58EE1BA}"/>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 name="Triangle 921">
              <a:extLst>
                <a:ext uri="{FF2B5EF4-FFF2-40B4-BE49-F238E27FC236}">
                  <a16:creationId xmlns:a16="http://schemas.microsoft.com/office/drawing/2014/main" id="{7EDC2755-74BE-E60D-DA23-91CD27C48FED}"/>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3" name="Triangle 922">
              <a:extLst>
                <a:ext uri="{FF2B5EF4-FFF2-40B4-BE49-F238E27FC236}">
                  <a16:creationId xmlns:a16="http://schemas.microsoft.com/office/drawing/2014/main" id="{5E2B03F2-646E-3D5F-6F06-D27B3BCE4B5E}"/>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4" name="Triangle 923">
              <a:extLst>
                <a:ext uri="{FF2B5EF4-FFF2-40B4-BE49-F238E27FC236}">
                  <a16:creationId xmlns:a16="http://schemas.microsoft.com/office/drawing/2014/main" id="{89FB8946-A994-64E7-673A-920A837132A6}"/>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5" name="Triangle 924">
              <a:extLst>
                <a:ext uri="{FF2B5EF4-FFF2-40B4-BE49-F238E27FC236}">
                  <a16:creationId xmlns:a16="http://schemas.microsoft.com/office/drawing/2014/main" id="{6D28EE7D-DDA2-7167-741F-BC8D09C1C2AB}"/>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6" name="Triangle 925">
              <a:extLst>
                <a:ext uri="{FF2B5EF4-FFF2-40B4-BE49-F238E27FC236}">
                  <a16:creationId xmlns:a16="http://schemas.microsoft.com/office/drawing/2014/main" id="{6A37D805-E50F-2840-CEAD-940D0B4F6A0D}"/>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7" name="Triangle 926">
              <a:extLst>
                <a:ext uri="{FF2B5EF4-FFF2-40B4-BE49-F238E27FC236}">
                  <a16:creationId xmlns:a16="http://schemas.microsoft.com/office/drawing/2014/main" id="{121F0D34-7FDF-93EA-4913-A582B10E1C54}"/>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8" name="Triangle 927">
              <a:extLst>
                <a:ext uri="{FF2B5EF4-FFF2-40B4-BE49-F238E27FC236}">
                  <a16:creationId xmlns:a16="http://schemas.microsoft.com/office/drawing/2014/main" id="{B176B060-1699-6BAC-6EC9-31EB6C5D1913}"/>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9" name="Triangle 928">
              <a:extLst>
                <a:ext uri="{FF2B5EF4-FFF2-40B4-BE49-F238E27FC236}">
                  <a16:creationId xmlns:a16="http://schemas.microsoft.com/office/drawing/2014/main" id="{4A2A2B2A-EB45-66EC-4261-613462F724D8}"/>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0" name="Triangle 929">
              <a:extLst>
                <a:ext uri="{FF2B5EF4-FFF2-40B4-BE49-F238E27FC236}">
                  <a16:creationId xmlns:a16="http://schemas.microsoft.com/office/drawing/2014/main" id="{97C098D8-D0AA-82E1-72D3-9FAEB5C3EA35}"/>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1" name="Triangle 930">
              <a:extLst>
                <a:ext uri="{FF2B5EF4-FFF2-40B4-BE49-F238E27FC236}">
                  <a16:creationId xmlns:a16="http://schemas.microsoft.com/office/drawing/2014/main" id="{288B4659-B6B2-AC16-BD7C-ED7319F8D15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2" name="Triangle 931">
              <a:extLst>
                <a:ext uri="{FF2B5EF4-FFF2-40B4-BE49-F238E27FC236}">
                  <a16:creationId xmlns:a16="http://schemas.microsoft.com/office/drawing/2014/main" id="{51F9C7CD-D799-9D90-165E-AF85E04FD752}"/>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3" name="Triangle 932">
              <a:extLst>
                <a:ext uri="{FF2B5EF4-FFF2-40B4-BE49-F238E27FC236}">
                  <a16:creationId xmlns:a16="http://schemas.microsoft.com/office/drawing/2014/main" id="{0028D15E-6009-E857-4399-9EE823E4F4E4}"/>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4" name="Triangle 933">
              <a:extLst>
                <a:ext uri="{FF2B5EF4-FFF2-40B4-BE49-F238E27FC236}">
                  <a16:creationId xmlns:a16="http://schemas.microsoft.com/office/drawing/2014/main" id="{D9E122DB-D1A8-3F9B-D063-4F1109A8B27F}"/>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5" name="Triangle 934">
              <a:extLst>
                <a:ext uri="{FF2B5EF4-FFF2-40B4-BE49-F238E27FC236}">
                  <a16:creationId xmlns:a16="http://schemas.microsoft.com/office/drawing/2014/main" id="{6B39D7AA-CC8B-88E7-2C2B-F2D1B7993593}"/>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6" name="Triangle 935">
              <a:extLst>
                <a:ext uri="{FF2B5EF4-FFF2-40B4-BE49-F238E27FC236}">
                  <a16:creationId xmlns:a16="http://schemas.microsoft.com/office/drawing/2014/main" id="{283C7FDA-B52F-A496-9863-924261333B8E}"/>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7" name="Triangle 936">
              <a:extLst>
                <a:ext uri="{FF2B5EF4-FFF2-40B4-BE49-F238E27FC236}">
                  <a16:creationId xmlns:a16="http://schemas.microsoft.com/office/drawing/2014/main" id="{32E1945E-F59B-BF88-8347-ADD5C252CF12}"/>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8" name="Triangle 937">
              <a:extLst>
                <a:ext uri="{FF2B5EF4-FFF2-40B4-BE49-F238E27FC236}">
                  <a16:creationId xmlns:a16="http://schemas.microsoft.com/office/drawing/2014/main" id="{12BE0A1B-0EBB-3623-6FCA-DD98A614CAA0}"/>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9" name="Triangle 938">
              <a:extLst>
                <a:ext uri="{FF2B5EF4-FFF2-40B4-BE49-F238E27FC236}">
                  <a16:creationId xmlns:a16="http://schemas.microsoft.com/office/drawing/2014/main" id="{62C48077-8D4E-1D76-2EC7-BD021845DE3C}"/>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0" name="Triangle 939">
              <a:extLst>
                <a:ext uri="{FF2B5EF4-FFF2-40B4-BE49-F238E27FC236}">
                  <a16:creationId xmlns:a16="http://schemas.microsoft.com/office/drawing/2014/main" id="{C41084B6-5A26-D88D-634E-32F3B1702C4D}"/>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1" name="Triangle 940">
              <a:extLst>
                <a:ext uri="{FF2B5EF4-FFF2-40B4-BE49-F238E27FC236}">
                  <a16:creationId xmlns:a16="http://schemas.microsoft.com/office/drawing/2014/main" id="{AEE6411E-A023-A21D-42E7-0897D6CAF212}"/>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2" name="Triangle 941">
              <a:extLst>
                <a:ext uri="{FF2B5EF4-FFF2-40B4-BE49-F238E27FC236}">
                  <a16:creationId xmlns:a16="http://schemas.microsoft.com/office/drawing/2014/main" id="{7DD18765-B783-53B0-84E9-C8C71FE558EF}"/>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3" name="Triangle 942">
              <a:extLst>
                <a:ext uri="{FF2B5EF4-FFF2-40B4-BE49-F238E27FC236}">
                  <a16:creationId xmlns:a16="http://schemas.microsoft.com/office/drawing/2014/main" id="{2B1BE809-5E9D-A377-C03B-6CD38FAB3934}"/>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4" name="Triangle 943">
              <a:extLst>
                <a:ext uri="{FF2B5EF4-FFF2-40B4-BE49-F238E27FC236}">
                  <a16:creationId xmlns:a16="http://schemas.microsoft.com/office/drawing/2014/main" id="{8BB55544-0301-5423-2BCE-61D4C851B6FA}"/>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5" name="Triangle 944">
              <a:extLst>
                <a:ext uri="{FF2B5EF4-FFF2-40B4-BE49-F238E27FC236}">
                  <a16:creationId xmlns:a16="http://schemas.microsoft.com/office/drawing/2014/main" id="{B1D81A58-0C4D-714F-5589-906B53E6F011}"/>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6" name="Triangle 945">
              <a:extLst>
                <a:ext uri="{FF2B5EF4-FFF2-40B4-BE49-F238E27FC236}">
                  <a16:creationId xmlns:a16="http://schemas.microsoft.com/office/drawing/2014/main" id="{5D7659A8-1B31-0E13-DC17-2B45032CA995}"/>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7" name="Triangle 946">
              <a:extLst>
                <a:ext uri="{FF2B5EF4-FFF2-40B4-BE49-F238E27FC236}">
                  <a16:creationId xmlns:a16="http://schemas.microsoft.com/office/drawing/2014/main" id="{BC05A851-571B-433A-6C50-C9737570BDB1}"/>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8" name="Triangle 947">
              <a:extLst>
                <a:ext uri="{FF2B5EF4-FFF2-40B4-BE49-F238E27FC236}">
                  <a16:creationId xmlns:a16="http://schemas.microsoft.com/office/drawing/2014/main" id="{38343247-E04B-366D-2F1B-BD15E2D0841E}"/>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9" name="Triangle 948">
              <a:extLst>
                <a:ext uri="{FF2B5EF4-FFF2-40B4-BE49-F238E27FC236}">
                  <a16:creationId xmlns:a16="http://schemas.microsoft.com/office/drawing/2014/main" id="{24A9D800-DB5D-FBD8-DFE4-93D04BA5D069}"/>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0" name="Triangle 949">
              <a:extLst>
                <a:ext uri="{FF2B5EF4-FFF2-40B4-BE49-F238E27FC236}">
                  <a16:creationId xmlns:a16="http://schemas.microsoft.com/office/drawing/2014/main" id="{9F403FC8-D0D9-7C30-F9D2-BC4BD83C9C3B}"/>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1" name="Triangle 950">
              <a:extLst>
                <a:ext uri="{FF2B5EF4-FFF2-40B4-BE49-F238E27FC236}">
                  <a16:creationId xmlns:a16="http://schemas.microsoft.com/office/drawing/2014/main" id="{437A36B4-5AB4-437A-EC89-8809405A6F8A}"/>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2" name="Triangle 951">
              <a:extLst>
                <a:ext uri="{FF2B5EF4-FFF2-40B4-BE49-F238E27FC236}">
                  <a16:creationId xmlns:a16="http://schemas.microsoft.com/office/drawing/2014/main" id="{EAE2C8CF-3897-A43F-A8C9-9219D766163B}"/>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3" name="Triangle 952">
              <a:extLst>
                <a:ext uri="{FF2B5EF4-FFF2-40B4-BE49-F238E27FC236}">
                  <a16:creationId xmlns:a16="http://schemas.microsoft.com/office/drawing/2014/main" id="{30DCE04E-14BC-79E6-2200-A57F3B508B2D}"/>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4" name="Triangle 953">
              <a:extLst>
                <a:ext uri="{FF2B5EF4-FFF2-40B4-BE49-F238E27FC236}">
                  <a16:creationId xmlns:a16="http://schemas.microsoft.com/office/drawing/2014/main" id="{C57D008E-B341-1BEF-7AA7-5453D4F4A593}"/>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5" name="Triangle 954">
              <a:extLst>
                <a:ext uri="{FF2B5EF4-FFF2-40B4-BE49-F238E27FC236}">
                  <a16:creationId xmlns:a16="http://schemas.microsoft.com/office/drawing/2014/main" id="{4D08E5BC-1A3A-86E6-EDBA-5432EB72AE1B}"/>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6" name="Triangle 955">
              <a:extLst>
                <a:ext uri="{FF2B5EF4-FFF2-40B4-BE49-F238E27FC236}">
                  <a16:creationId xmlns:a16="http://schemas.microsoft.com/office/drawing/2014/main" id="{AA4F3DA9-AE96-31E8-34D0-31D2F5D9004D}"/>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7" name="Triangle 956">
              <a:extLst>
                <a:ext uri="{FF2B5EF4-FFF2-40B4-BE49-F238E27FC236}">
                  <a16:creationId xmlns:a16="http://schemas.microsoft.com/office/drawing/2014/main" id="{76C61252-09C8-3309-4585-2A7C8048B24F}"/>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8" name="Triangle 957">
              <a:extLst>
                <a:ext uri="{FF2B5EF4-FFF2-40B4-BE49-F238E27FC236}">
                  <a16:creationId xmlns:a16="http://schemas.microsoft.com/office/drawing/2014/main" id="{DCB09502-4566-0462-5A12-C8F326C81F20}"/>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9" name="Triangle 958">
              <a:extLst>
                <a:ext uri="{FF2B5EF4-FFF2-40B4-BE49-F238E27FC236}">
                  <a16:creationId xmlns:a16="http://schemas.microsoft.com/office/drawing/2014/main" id="{D0D23B5B-B37F-3F18-5A3C-01B6BAF61E92}"/>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0" name="Triangle 959">
              <a:extLst>
                <a:ext uri="{FF2B5EF4-FFF2-40B4-BE49-F238E27FC236}">
                  <a16:creationId xmlns:a16="http://schemas.microsoft.com/office/drawing/2014/main" id="{4AC4D887-1CE1-8564-EC92-6865942B2D08}"/>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1" name="Triangle 960">
              <a:extLst>
                <a:ext uri="{FF2B5EF4-FFF2-40B4-BE49-F238E27FC236}">
                  <a16:creationId xmlns:a16="http://schemas.microsoft.com/office/drawing/2014/main" id="{2976BF3C-E4D1-9266-8AE8-C3CAFF5BA116}"/>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2" name="Triangle 961">
              <a:extLst>
                <a:ext uri="{FF2B5EF4-FFF2-40B4-BE49-F238E27FC236}">
                  <a16:creationId xmlns:a16="http://schemas.microsoft.com/office/drawing/2014/main" id="{8F1DE20F-B191-6B08-3F82-36967536B24C}"/>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3" name="Triangle 962">
              <a:extLst>
                <a:ext uri="{FF2B5EF4-FFF2-40B4-BE49-F238E27FC236}">
                  <a16:creationId xmlns:a16="http://schemas.microsoft.com/office/drawing/2014/main" id="{C4D06E45-ECFD-C35C-A529-C54B3A21FDDC}"/>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4" name="Triangle 963">
              <a:extLst>
                <a:ext uri="{FF2B5EF4-FFF2-40B4-BE49-F238E27FC236}">
                  <a16:creationId xmlns:a16="http://schemas.microsoft.com/office/drawing/2014/main" id="{D260B90B-1B51-EACE-8C3D-4A91D092DAE6}"/>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5" name="Triangle 964">
              <a:extLst>
                <a:ext uri="{FF2B5EF4-FFF2-40B4-BE49-F238E27FC236}">
                  <a16:creationId xmlns:a16="http://schemas.microsoft.com/office/drawing/2014/main" id="{9CD5D014-AB55-F43A-98E6-5B804717CB41}"/>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6" name="Triangle 965">
              <a:extLst>
                <a:ext uri="{FF2B5EF4-FFF2-40B4-BE49-F238E27FC236}">
                  <a16:creationId xmlns:a16="http://schemas.microsoft.com/office/drawing/2014/main" id="{80E5F3CA-72DB-5502-9A57-9EA38665192F}"/>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7" name="Triangle 966">
              <a:extLst>
                <a:ext uri="{FF2B5EF4-FFF2-40B4-BE49-F238E27FC236}">
                  <a16:creationId xmlns:a16="http://schemas.microsoft.com/office/drawing/2014/main" id="{6B51508E-D4E0-2426-A0A0-0C95A145122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8" name="Triangle 967">
              <a:extLst>
                <a:ext uri="{FF2B5EF4-FFF2-40B4-BE49-F238E27FC236}">
                  <a16:creationId xmlns:a16="http://schemas.microsoft.com/office/drawing/2014/main" id="{B4D98FB5-6265-03EF-D749-28C5046AC862}"/>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9" name="Triangle 968">
              <a:extLst>
                <a:ext uri="{FF2B5EF4-FFF2-40B4-BE49-F238E27FC236}">
                  <a16:creationId xmlns:a16="http://schemas.microsoft.com/office/drawing/2014/main" id="{E08B8294-C322-FEF3-013B-011D53857E7A}"/>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0" name="Triangle 969">
              <a:extLst>
                <a:ext uri="{FF2B5EF4-FFF2-40B4-BE49-F238E27FC236}">
                  <a16:creationId xmlns:a16="http://schemas.microsoft.com/office/drawing/2014/main" id="{268300B2-4957-2152-5B13-B989EF5F5E71}"/>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1" name="Triangle 970">
              <a:extLst>
                <a:ext uri="{FF2B5EF4-FFF2-40B4-BE49-F238E27FC236}">
                  <a16:creationId xmlns:a16="http://schemas.microsoft.com/office/drawing/2014/main" id="{22E70391-378B-1158-A874-9CFF1219D0F3}"/>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2" name="Triangle 971">
              <a:extLst>
                <a:ext uri="{FF2B5EF4-FFF2-40B4-BE49-F238E27FC236}">
                  <a16:creationId xmlns:a16="http://schemas.microsoft.com/office/drawing/2014/main" id="{478E50A7-6D11-0EFF-DE57-D85F14584F23}"/>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3" name="Triangle 972">
              <a:extLst>
                <a:ext uri="{FF2B5EF4-FFF2-40B4-BE49-F238E27FC236}">
                  <a16:creationId xmlns:a16="http://schemas.microsoft.com/office/drawing/2014/main" id="{E2B55C8E-4C22-A447-53C9-8A59E4354E22}"/>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4" name="Triangle 973">
              <a:extLst>
                <a:ext uri="{FF2B5EF4-FFF2-40B4-BE49-F238E27FC236}">
                  <a16:creationId xmlns:a16="http://schemas.microsoft.com/office/drawing/2014/main" id="{2E6D54E4-C1F2-1D65-2026-7EC3C2B22DC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5" name="Triangle 974">
              <a:extLst>
                <a:ext uri="{FF2B5EF4-FFF2-40B4-BE49-F238E27FC236}">
                  <a16:creationId xmlns:a16="http://schemas.microsoft.com/office/drawing/2014/main" id="{27137E16-1C6F-D743-8724-083972063CF5}"/>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6" name="Triangle 975">
              <a:extLst>
                <a:ext uri="{FF2B5EF4-FFF2-40B4-BE49-F238E27FC236}">
                  <a16:creationId xmlns:a16="http://schemas.microsoft.com/office/drawing/2014/main" id="{C778257A-12B2-F762-45E9-F08400EC2B3C}"/>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7" name="Triangle 976">
              <a:extLst>
                <a:ext uri="{FF2B5EF4-FFF2-40B4-BE49-F238E27FC236}">
                  <a16:creationId xmlns:a16="http://schemas.microsoft.com/office/drawing/2014/main" id="{6B4796D2-6167-3C6B-BD35-0D3DE48A60BB}"/>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8" name="Triangle 977">
              <a:extLst>
                <a:ext uri="{FF2B5EF4-FFF2-40B4-BE49-F238E27FC236}">
                  <a16:creationId xmlns:a16="http://schemas.microsoft.com/office/drawing/2014/main" id="{180F5BDB-8ED0-52CF-5784-F703DC976EAE}"/>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9" name="Triangle 978">
              <a:extLst>
                <a:ext uri="{FF2B5EF4-FFF2-40B4-BE49-F238E27FC236}">
                  <a16:creationId xmlns:a16="http://schemas.microsoft.com/office/drawing/2014/main" id="{01AABAAC-4E10-23A1-DC72-218B5D0C10C2}"/>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0" name="Triangle 979">
              <a:extLst>
                <a:ext uri="{FF2B5EF4-FFF2-40B4-BE49-F238E27FC236}">
                  <a16:creationId xmlns:a16="http://schemas.microsoft.com/office/drawing/2014/main" id="{E0FA99DD-4567-E129-D1C1-7DC83E317459}"/>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1" name="Triangle 980">
              <a:extLst>
                <a:ext uri="{FF2B5EF4-FFF2-40B4-BE49-F238E27FC236}">
                  <a16:creationId xmlns:a16="http://schemas.microsoft.com/office/drawing/2014/main" id="{D89F562A-EE4D-5F18-2D44-D87960608745}"/>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2" name="Triangle 981">
              <a:extLst>
                <a:ext uri="{FF2B5EF4-FFF2-40B4-BE49-F238E27FC236}">
                  <a16:creationId xmlns:a16="http://schemas.microsoft.com/office/drawing/2014/main" id="{EA6CFF03-7B4A-A36A-7A03-F5DFCCF67E0F}"/>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3" name="Triangle 982">
              <a:extLst>
                <a:ext uri="{FF2B5EF4-FFF2-40B4-BE49-F238E27FC236}">
                  <a16:creationId xmlns:a16="http://schemas.microsoft.com/office/drawing/2014/main" id="{ED0E8389-77DB-93E6-DD15-863C86D838C2}"/>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4" name="Triangle 983">
              <a:extLst>
                <a:ext uri="{FF2B5EF4-FFF2-40B4-BE49-F238E27FC236}">
                  <a16:creationId xmlns:a16="http://schemas.microsoft.com/office/drawing/2014/main" id="{CCE9E0AE-7E68-FA3A-B136-FA9CA7326059}"/>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5" name="Triangle 984">
              <a:extLst>
                <a:ext uri="{FF2B5EF4-FFF2-40B4-BE49-F238E27FC236}">
                  <a16:creationId xmlns:a16="http://schemas.microsoft.com/office/drawing/2014/main" id="{3B71AA18-7E7D-9918-93F4-9DFB7C601B61}"/>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6" name="Triangle 985">
              <a:extLst>
                <a:ext uri="{FF2B5EF4-FFF2-40B4-BE49-F238E27FC236}">
                  <a16:creationId xmlns:a16="http://schemas.microsoft.com/office/drawing/2014/main" id="{1F901569-0F01-CC2C-1296-0AF0704C0052}"/>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7" name="Triangle 986">
              <a:extLst>
                <a:ext uri="{FF2B5EF4-FFF2-40B4-BE49-F238E27FC236}">
                  <a16:creationId xmlns:a16="http://schemas.microsoft.com/office/drawing/2014/main" id="{07D9FDA8-38CD-F27A-6058-A321ECC1350F}"/>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8" name="Triangle 987">
              <a:extLst>
                <a:ext uri="{FF2B5EF4-FFF2-40B4-BE49-F238E27FC236}">
                  <a16:creationId xmlns:a16="http://schemas.microsoft.com/office/drawing/2014/main" id="{9F75F8DE-F898-572A-CED5-C8F11639B756}"/>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9" name="Triangle 988">
              <a:extLst>
                <a:ext uri="{FF2B5EF4-FFF2-40B4-BE49-F238E27FC236}">
                  <a16:creationId xmlns:a16="http://schemas.microsoft.com/office/drawing/2014/main" id="{F6975D1F-57A8-19D5-6B09-63DE3C4508C7}"/>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0" name="Triangle 989">
              <a:extLst>
                <a:ext uri="{FF2B5EF4-FFF2-40B4-BE49-F238E27FC236}">
                  <a16:creationId xmlns:a16="http://schemas.microsoft.com/office/drawing/2014/main" id="{948148BC-D7F2-87D9-962C-82EF63FEFA69}"/>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1" name="Triangle 990">
              <a:extLst>
                <a:ext uri="{FF2B5EF4-FFF2-40B4-BE49-F238E27FC236}">
                  <a16:creationId xmlns:a16="http://schemas.microsoft.com/office/drawing/2014/main" id="{AC4CACBA-B02A-4BF7-4834-49E482B20D72}"/>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2" name="Triangle 991">
              <a:extLst>
                <a:ext uri="{FF2B5EF4-FFF2-40B4-BE49-F238E27FC236}">
                  <a16:creationId xmlns:a16="http://schemas.microsoft.com/office/drawing/2014/main" id="{90D0F263-1029-15EA-1EBC-6C9836E0B2E5}"/>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3" name="Triangle 992">
              <a:extLst>
                <a:ext uri="{FF2B5EF4-FFF2-40B4-BE49-F238E27FC236}">
                  <a16:creationId xmlns:a16="http://schemas.microsoft.com/office/drawing/2014/main" id="{9A1A0DB5-F53E-FBF5-BCC5-31DA497C2206}"/>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4" name="Triangle 993">
              <a:extLst>
                <a:ext uri="{FF2B5EF4-FFF2-40B4-BE49-F238E27FC236}">
                  <a16:creationId xmlns:a16="http://schemas.microsoft.com/office/drawing/2014/main" id="{07BFB43E-FE0A-C753-E198-7C764500C2DB}"/>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5" name="Triangle 994">
              <a:extLst>
                <a:ext uri="{FF2B5EF4-FFF2-40B4-BE49-F238E27FC236}">
                  <a16:creationId xmlns:a16="http://schemas.microsoft.com/office/drawing/2014/main" id="{8299A8B4-72D1-B314-D712-911591FE1296}"/>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6" name="Triangle 995">
              <a:extLst>
                <a:ext uri="{FF2B5EF4-FFF2-40B4-BE49-F238E27FC236}">
                  <a16:creationId xmlns:a16="http://schemas.microsoft.com/office/drawing/2014/main" id="{0313DC77-E449-EBAC-99B8-31ED48C3BF2F}"/>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7" name="Triangle 996">
              <a:extLst>
                <a:ext uri="{FF2B5EF4-FFF2-40B4-BE49-F238E27FC236}">
                  <a16:creationId xmlns:a16="http://schemas.microsoft.com/office/drawing/2014/main" id="{B0C27890-3B25-DD91-07E5-9B50F77F17B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8" name="Triangle 997">
              <a:extLst>
                <a:ext uri="{FF2B5EF4-FFF2-40B4-BE49-F238E27FC236}">
                  <a16:creationId xmlns:a16="http://schemas.microsoft.com/office/drawing/2014/main" id="{EC7648C7-32E9-76A9-F7D0-F7D11EEC5B98}"/>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9" name="Triangle 998">
              <a:extLst>
                <a:ext uri="{FF2B5EF4-FFF2-40B4-BE49-F238E27FC236}">
                  <a16:creationId xmlns:a16="http://schemas.microsoft.com/office/drawing/2014/main" id="{8E6B6312-E62C-196B-0F2C-8D7F3393EFA8}"/>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0" name="Triangle 999">
              <a:extLst>
                <a:ext uri="{FF2B5EF4-FFF2-40B4-BE49-F238E27FC236}">
                  <a16:creationId xmlns:a16="http://schemas.microsoft.com/office/drawing/2014/main" id="{7D2E5903-C558-3D5A-83D7-8FEBAFC4ABE8}"/>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1" name="Triangle 1000">
              <a:extLst>
                <a:ext uri="{FF2B5EF4-FFF2-40B4-BE49-F238E27FC236}">
                  <a16:creationId xmlns:a16="http://schemas.microsoft.com/office/drawing/2014/main" id="{58478F2A-218D-ECBC-3919-15F67EEBB16D}"/>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2" name="Triangle 1001">
              <a:extLst>
                <a:ext uri="{FF2B5EF4-FFF2-40B4-BE49-F238E27FC236}">
                  <a16:creationId xmlns:a16="http://schemas.microsoft.com/office/drawing/2014/main" id="{1DC78A9E-4B3F-1924-2659-00BD597B3667}"/>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3" name="Triangle 1002">
              <a:extLst>
                <a:ext uri="{FF2B5EF4-FFF2-40B4-BE49-F238E27FC236}">
                  <a16:creationId xmlns:a16="http://schemas.microsoft.com/office/drawing/2014/main" id="{76290D84-6858-F2A7-3A06-3DE7BF2B7D7D}"/>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4" name="Triangle 1003">
              <a:extLst>
                <a:ext uri="{FF2B5EF4-FFF2-40B4-BE49-F238E27FC236}">
                  <a16:creationId xmlns:a16="http://schemas.microsoft.com/office/drawing/2014/main" id="{81CF1975-DCDF-A467-81D3-6BFF4A78890C}"/>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5" name="Triangle 1004">
              <a:extLst>
                <a:ext uri="{FF2B5EF4-FFF2-40B4-BE49-F238E27FC236}">
                  <a16:creationId xmlns:a16="http://schemas.microsoft.com/office/drawing/2014/main" id="{D017F466-5EB8-2DB1-29FC-F1FEBE38834C}"/>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6" name="Triangle 1005">
              <a:extLst>
                <a:ext uri="{FF2B5EF4-FFF2-40B4-BE49-F238E27FC236}">
                  <a16:creationId xmlns:a16="http://schemas.microsoft.com/office/drawing/2014/main" id="{95D389BA-7295-A015-B561-98245B52D967}"/>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7" name="Triangle 1006">
              <a:extLst>
                <a:ext uri="{FF2B5EF4-FFF2-40B4-BE49-F238E27FC236}">
                  <a16:creationId xmlns:a16="http://schemas.microsoft.com/office/drawing/2014/main" id="{E545DEE9-1938-FBD9-6AE4-80283E44AAB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8" name="Triangle 1007">
              <a:extLst>
                <a:ext uri="{FF2B5EF4-FFF2-40B4-BE49-F238E27FC236}">
                  <a16:creationId xmlns:a16="http://schemas.microsoft.com/office/drawing/2014/main" id="{B56B5467-E1D2-BD52-B08D-A93BED851030}"/>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9" name="Triangle 1008">
              <a:extLst>
                <a:ext uri="{FF2B5EF4-FFF2-40B4-BE49-F238E27FC236}">
                  <a16:creationId xmlns:a16="http://schemas.microsoft.com/office/drawing/2014/main" id="{DB7FF743-5EDF-63B9-4C62-C8157FD67346}"/>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0" name="Triangle 1009">
              <a:extLst>
                <a:ext uri="{FF2B5EF4-FFF2-40B4-BE49-F238E27FC236}">
                  <a16:creationId xmlns:a16="http://schemas.microsoft.com/office/drawing/2014/main" id="{90475F18-96F1-7B0A-4D22-C2EF28B557DC}"/>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1" name="Triangle 1010">
              <a:extLst>
                <a:ext uri="{FF2B5EF4-FFF2-40B4-BE49-F238E27FC236}">
                  <a16:creationId xmlns:a16="http://schemas.microsoft.com/office/drawing/2014/main" id="{304BB1F0-F6BC-1A32-D18A-52E0E45DC77F}"/>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2" name="Triangle 1011">
              <a:extLst>
                <a:ext uri="{FF2B5EF4-FFF2-40B4-BE49-F238E27FC236}">
                  <a16:creationId xmlns:a16="http://schemas.microsoft.com/office/drawing/2014/main" id="{CDFF2D93-04C4-E742-39E5-EA7DCA9D397C}"/>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3" name="Triangle 1012">
              <a:extLst>
                <a:ext uri="{FF2B5EF4-FFF2-40B4-BE49-F238E27FC236}">
                  <a16:creationId xmlns:a16="http://schemas.microsoft.com/office/drawing/2014/main" id="{1C9D3420-0413-EF8F-8E5B-DBC13E9E2D59}"/>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4" name="Triangle 1013">
              <a:extLst>
                <a:ext uri="{FF2B5EF4-FFF2-40B4-BE49-F238E27FC236}">
                  <a16:creationId xmlns:a16="http://schemas.microsoft.com/office/drawing/2014/main" id="{18920999-4AD5-B077-0CF3-185727917D73}"/>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5" name="Triangle 1014">
              <a:extLst>
                <a:ext uri="{FF2B5EF4-FFF2-40B4-BE49-F238E27FC236}">
                  <a16:creationId xmlns:a16="http://schemas.microsoft.com/office/drawing/2014/main" id="{CCA8DD55-F044-2A0D-E6FD-A97754CFD6EC}"/>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6" name="Triangle 1015">
              <a:extLst>
                <a:ext uri="{FF2B5EF4-FFF2-40B4-BE49-F238E27FC236}">
                  <a16:creationId xmlns:a16="http://schemas.microsoft.com/office/drawing/2014/main" id="{BA44471E-5581-C39A-9899-69D508EFC7BF}"/>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7" name="Triangle 1016">
              <a:extLst>
                <a:ext uri="{FF2B5EF4-FFF2-40B4-BE49-F238E27FC236}">
                  <a16:creationId xmlns:a16="http://schemas.microsoft.com/office/drawing/2014/main" id="{37429C79-EF7C-8EBB-8FA7-0AE23E5808CC}"/>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8" name="Triangle 1017">
              <a:extLst>
                <a:ext uri="{FF2B5EF4-FFF2-40B4-BE49-F238E27FC236}">
                  <a16:creationId xmlns:a16="http://schemas.microsoft.com/office/drawing/2014/main" id="{F686A51A-8CFE-F2EC-59B7-C3BF4DA0DACE}"/>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9" name="Triangle 1018">
              <a:extLst>
                <a:ext uri="{FF2B5EF4-FFF2-40B4-BE49-F238E27FC236}">
                  <a16:creationId xmlns:a16="http://schemas.microsoft.com/office/drawing/2014/main" id="{0B3A361A-D7CC-6828-C6AA-98CAA1BCFBC2}"/>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0" name="Triangle 1019">
              <a:extLst>
                <a:ext uri="{FF2B5EF4-FFF2-40B4-BE49-F238E27FC236}">
                  <a16:creationId xmlns:a16="http://schemas.microsoft.com/office/drawing/2014/main" id="{6E0A55B6-2D9D-CE00-331F-39C3E209A397}"/>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1" name="Triangle 1020">
              <a:extLst>
                <a:ext uri="{FF2B5EF4-FFF2-40B4-BE49-F238E27FC236}">
                  <a16:creationId xmlns:a16="http://schemas.microsoft.com/office/drawing/2014/main" id="{2C238F0F-08D8-22D0-5667-3934FA186C8A}"/>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2" name="Triangle 1021">
              <a:extLst>
                <a:ext uri="{FF2B5EF4-FFF2-40B4-BE49-F238E27FC236}">
                  <a16:creationId xmlns:a16="http://schemas.microsoft.com/office/drawing/2014/main" id="{A76ECE02-2324-F783-5099-03E276D05AFE}"/>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3" name="Triangle 1022">
              <a:extLst>
                <a:ext uri="{FF2B5EF4-FFF2-40B4-BE49-F238E27FC236}">
                  <a16:creationId xmlns:a16="http://schemas.microsoft.com/office/drawing/2014/main" id="{EA18C4A2-94EC-10D9-5C34-32F3A541C9CD}"/>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4" name="Triangle 1023">
              <a:extLst>
                <a:ext uri="{FF2B5EF4-FFF2-40B4-BE49-F238E27FC236}">
                  <a16:creationId xmlns:a16="http://schemas.microsoft.com/office/drawing/2014/main" id="{8EAE943E-0814-7C7B-0255-A905518416B5}"/>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5" name="Triangle 1024">
              <a:extLst>
                <a:ext uri="{FF2B5EF4-FFF2-40B4-BE49-F238E27FC236}">
                  <a16:creationId xmlns:a16="http://schemas.microsoft.com/office/drawing/2014/main" id="{FF7B14B0-44A5-51A5-CC3F-D7A368F580F7}"/>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6" name="Triangle 1025">
              <a:extLst>
                <a:ext uri="{FF2B5EF4-FFF2-40B4-BE49-F238E27FC236}">
                  <a16:creationId xmlns:a16="http://schemas.microsoft.com/office/drawing/2014/main" id="{22F568DA-6A98-D004-A120-7C9F3BB5BC14}"/>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7" name="Triangle 1026">
              <a:extLst>
                <a:ext uri="{FF2B5EF4-FFF2-40B4-BE49-F238E27FC236}">
                  <a16:creationId xmlns:a16="http://schemas.microsoft.com/office/drawing/2014/main" id="{C1A6FB18-151F-0557-690C-1E273D6C22E8}"/>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8" name="Triangle 1027">
              <a:extLst>
                <a:ext uri="{FF2B5EF4-FFF2-40B4-BE49-F238E27FC236}">
                  <a16:creationId xmlns:a16="http://schemas.microsoft.com/office/drawing/2014/main" id="{AFF068FB-CAF6-EA03-81FE-CFCB93E1D098}"/>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9" name="Triangle 1028">
              <a:extLst>
                <a:ext uri="{FF2B5EF4-FFF2-40B4-BE49-F238E27FC236}">
                  <a16:creationId xmlns:a16="http://schemas.microsoft.com/office/drawing/2014/main" id="{D0382C62-913C-C45B-5608-B2361F793FC2}"/>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0" name="Triangle 1029">
              <a:extLst>
                <a:ext uri="{FF2B5EF4-FFF2-40B4-BE49-F238E27FC236}">
                  <a16:creationId xmlns:a16="http://schemas.microsoft.com/office/drawing/2014/main" id="{16A046BB-9E34-896B-67FC-A3E10EF78FC2}"/>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1" name="Triangle 1030">
              <a:extLst>
                <a:ext uri="{FF2B5EF4-FFF2-40B4-BE49-F238E27FC236}">
                  <a16:creationId xmlns:a16="http://schemas.microsoft.com/office/drawing/2014/main" id="{65139F1A-B6E0-F607-45CA-D3F118894265}"/>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2" name="Triangle 1031">
              <a:extLst>
                <a:ext uri="{FF2B5EF4-FFF2-40B4-BE49-F238E27FC236}">
                  <a16:creationId xmlns:a16="http://schemas.microsoft.com/office/drawing/2014/main" id="{88B0A98F-F049-0EAE-E2E4-8BB9D727BBB8}"/>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3" name="Triangle 1032">
              <a:extLst>
                <a:ext uri="{FF2B5EF4-FFF2-40B4-BE49-F238E27FC236}">
                  <a16:creationId xmlns:a16="http://schemas.microsoft.com/office/drawing/2014/main" id="{6048C91A-2B8E-5B9E-C006-2A230FBAED86}"/>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4" name="Triangle 1033">
              <a:extLst>
                <a:ext uri="{FF2B5EF4-FFF2-40B4-BE49-F238E27FC236}">
                  <a16:creationId xmlns:a16="http://schemas.microsoft.com/office/drawing/2014/main" id="{4133BB40-A27B-BD45-EEBB-972379983370}"/>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5" name="Triangle 1034">
              <a:extLst>
                <a:ext uri="{FF2B5EF4-FFF2-40B4-BE49-F238E27FC236}">
                  <a16:creationId xmlns:a16="http://schemas.microsoft.com/office/drawing/2014/main" id="{12365181-A6E3-B321-51FE-289274D4E9B2}"/>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6" name="Triangle 1035">
              <a:extLst>
                <a:ext uri="{FF2B5EF4-FFF2-40B4-BE49-F238E27FC236}">
                  <a16:creationId xmlns:a16="http://schemas.microsoft.com/office/drawing/2014/main" id="{DE061B5F-13AF-35EC-FB45-52207E39FEC9}"/>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7" name="Triangle 1036">
              <a:extLst>
                <a:ext uri="{FF2B5EF4-FFF2-40B4-BE49-F238E27FC236}">
                  <a16:creationId xmlns:a16="http://schemas.microsoft.com/office/drawing/2014/main" id="{C1EB7A70-0F74-ED4A-9FAC-CEF07621E365}"/>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8" name="Triangle 1037">
              <a:extLst>
                <a:ext uri="{FF2B5EF4-FFF2-40B4-BE49-F238E27FC236}">
                  <a16:creationId xmlns:a16="http://schemas.microsoft.com/office/drawing/2014/main" id="{6DF3C752-08F3-8F61-5040-073BB078E3AA}"/>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9" name="Triangle 1038">
              <a:extLst>
                <a:ext uri="{FF2B5EF4-FFF2-40B4-BE49-F238E27FC236}">
                  <a16:creationId xmlns:a16="http://schemas.microsoft.com/office/drawing/2014/main" id="{46695A8E-92A1-D7F7-9ADF-276C7A5FCB45}"/>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0" name="Triangle 1039">
              <a:extLst>
                <a:ext uri="{FF2B5EF4-FFF2-40B4-BE49-F238E27FC236}">
                  <a16:creationId xmlns:a16="http://schemas.microsoft.com/office/drawing/2014/main" id="{BF02E08E-2CE3-0440-FE95-3EFE6D738742}"/>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1" name="Triangle 1040">
              <a:extLst>
                <a:ext uri="{FF2B5EF4-FFF2-40B4-BE49-F238E27FC236}">
                  <a16:creationId xmlns:a16="http://schemas.microsoft.com/office/drawing/2014/main" id="{44687B93-1519-D26D-5C23-1D989557B98B}"/>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2" name="Triangle 1041">
              <a:extLst>
                <a:ext uri="{FF2B5EF4-FFF2-40B4-BE49-F238E27FC236}">
                  <a16:creationId xmlns:a16="http://schemas.microsoft.com/office/drawing/2014/main" id="{44B1E8B6-DDD4-2F16-019B-0E8B7DFB78A9}"/>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3" name="Triangle 1042">
              <a:extLst>
                <a:ext uri="{FF2B5EF4-FFF2-40B4-BE49-F238E27FC236}">
                  <a16:creationId xmlns:a16="http://schemas.microsoft.com/office/drawing/2014/main" id="{198881B5-99B2-D921-0FF7-179A3C5D770E}"/>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4" name="Triangle 1043">
              <a:extLst>
                <a:ext uri="{FF2B5EF4-FFF2-40B4-BE49-F238E27FC236}">
                  <a16:creationId xmlns:a16="http://schemas.microsoft.com/office/drawing/2014/main" id="{FBA5D921-0825-9C94-0B9D-C18BE99B1964}"/>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5" name="Triangle 1044">
              <a:extLst>
                <a:ext uri="{FF2B5EF4-FFF2-40B4-BE49-F238E27FC236}">
                  <a16:creationId xmlns:a16="http://schemas.microsoft.com/office/drawing/2014/main" id="{40F05873-BC73-4040-5136-5F7615CF8EFE}"/>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6" name="Triangle 1045">
              <a:extLst>
                <a:ext uri="{FF2B5EF4-FFF2-40B4-BE49-F238E27FC236}">
                  <a16:creationId xmlns:a16="http://schemas.microsoft.com/office/drawing/2014/main" id="{17F83A22-0383-C4F6-6FA0-F10E3983785A}"/>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7" name="Rectangle 1046">
              <a:extLst>
                <a:ext uri="{FF2B5EF4-FFF2-40B4-BE49-F238E27FC236}">
                  <a16:creationId xmlns:a16="http://schemas.microsoft.com/office/drawing/2014/main" id="{64A5BCFF-FBED-7BAC-DA51-C2EAE9BEE702}"/>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88" name="Straight Connector 1087">
              <a:extLst>
                <a:ext uri="{FF2B5EF4-FFF2-40B4-BE49-F238E27FC236}">
                  <a16:creationId xmlns:a16="http://schemas.microsoft.com/office/drawing/2014/main" id="{9772E828-D220-F258-962D-6F1F68696715}"/>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1FAE932A-48DD-8BEE-C861-E1F67E270CBA}"/>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A5BAF175-169F-9628-6415-33F5AA3A1DCF}"/>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2" name="Rectangle 1091">
              <a:extLst>
                <a:ext uri="{FF2B5EF4-FFF2-40B4-BE49-F238E27FC236}">
                  <a16:creationId xmlns:a16="http://schemas.microsoft.com/office/drawing/2014/main" id="{F96976F0-8B9E-D8E6-4349-AB6847DCE277}"/>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3" name="Rectangle 1092">
              <a:extLst>
                <a:ext uri="{FF2B5EF4-FFF2-40B4-BE49-F238E27FC236}">
                  <a16:creationId xmlns:a16="http://schemas.microsoft.com/office/drawing/2014/main" id="{3723BB30-DD84-31B8-17E4-3060555C2802}"/>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4" name="Oval 1093">
              <a:extLst>
                <a:ext uri="{FF2B5EF4-FFF2-40B4-BE49-F238E27FC236}">
                  <a16:creationId xmlns:a16="http://schemas.microsoft.com/office/drawing/2014/main" id="{DE492F19-B66B-827A-0562-BA36DE447E0E}"/>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95" name="Straight Connector 1094">
              <a:extLst>
                <a:ext uri="{FF2B5EF4-FFF2-40B4-BE49-F238E27FC236}">
                  <a16:creationId xmlns:a16="http://schemas.microsoft.com/office/drawing/2014/main" id="{58733E70-16E0-1131-E803-DCAEEC0EF1EA}"/>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AE62E88B-2A04-E420-972B-51E225B91F43}"/>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3ACFA2F5-9F73-4BCD-EBF1-A8AFF6167EFC}"/>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FDEA6D97-639C-1696-0981-2F5B66574A7C}"/>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64205151-8BC4-6A99-408A-8D990FC4A255}"/>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70EFF21D-1B96-5AFA-CC1C-A245470BFEEB}"/>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1" name="Rectangle 1100">
              <a:extLst>
                <a:ext uri="{FF2B5EF4-FFF2-40B4-BE49-F238E27FC236}">
                  <a16:creationId xmlns:a16="http://schemas.microsoft.com/office/drawing/2014/main" id="{09EED269-2776-E38E-A8BC-993C5833BC7B}"/>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2" name="Rectangle 1101">
              <a:extLst>
                <a:ext uri="{FF2B5EF4-FFF2-40B4-BE49-F238E27FC236}">
                  <a16:creationId xmlns:a16="http://schemas.microsoft.com/office/drawing/2014/main" id="{37F4AFCB-EAFD-FDED-6D94-FE6241407158}"/>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3" name="Oval 1102">
              <a:extLst>
                <a:ext uri="{FF2B5EF4-FFF2-40B4-BE49-F238E27FC236}">
                  <a16:creationId xmlns:a16="http://schemas.microsoft.com/office/drawing/2014/main" id="{97899E00-7214-FBD3-AB8A-13BE384980AB}"/>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04" name="Straight Connector 1103">
              <a:extLst>
                <a:ext uri="{FF2B5EF4-FFF2-40B4-BE49-F238E27FC236}">
                  <a16:creationId xmlns:a16="http://schemas.microsoft.com/office/drawing/2014/main" id="{86E7AD29-B9A8-ACCA-B8B0-5A99711EA5EA}"/>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5DB8AD96-8C1F-9781-1FBE-CAFC811D8845}"/>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E11485AA-B5DB-A3FE-2158-5B00FD5D8DAF}"/>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51B2EC1A-13F8-7212-847C-815B64E4F239}"/>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5C888A21-0687-E11C-17D7-FA3C27B01E73}"/>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AFA1BB8-3410-F51A-8E93-4FFB227E29D9}"/>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6D797F2A-B881-0946-03E0-6A057FA8E086}"/>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D0BE7672-C4E0-7723-8D41-9669158CC4F7}"/>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2" name="Rectangle 1111">
              <a:extLst>
                <a:ext uri="{FF2B5EF4-FFF2-40B4-BE49-F238E27FC236}">
                  <a16:creationId xmlns:a16="http://schemas.microsoft.com/office/drawing/2014/main" id="{F03D165B-5976-50A2-5C38-EF9F561B4A42}"/>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3" name="Rectangle 1112">
              <a:extLst>
                <a:ext uri="{FF2B5EF4-FFF2-40B4-BE49-F238E27FC236}">
                  <a16:creationId xmlns:a16="http://schemas.microsoft.com/office/drawing/2014/main" id="{A86C8098-9458-AB0C-CECD-8825FC97B006}"/>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4" name="Oval 1113">
              <a:extLst>
                <a:ext uri="{FF2B5EF4-FFF2-40B4-BE49-F238E27FC236}">
                  <a16:creationId xmlns:a16="http://schemas.microsoft.com/office/drawing/2014/main" id="{2F3051F4-4F64-B8FB-B2D3-F43A20508758}"/>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15" name="Straight Connector 1114">
              <a:extLst>
                <a:ext uri="{FF2B5EF4-FFF2-40B4-BE49-F238E27FC236}">
                  <a16:creationId xmlns:a16="http://schemas.microsoft.com/office/drawing/2014/main" id="{89BCCAE8-2839-5112-02BA-C2FF255EA645}"/>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BD684F3A-E588-278E-716F-906E2E825417}"/>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7AA2FD31-C40A-521B-B468-6CB09F7CEE50}"/>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F5AEAD2A-D028-A859-B2BA-1522B66542F9}"/>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CAFFB0A3-E187-88B9-DC40-D70FB14343A8}"/>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4BE34947-698A-D202-5D7D-6D99FEB47245}"/>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1" name="Rectangle 1120">
              <a:extLst>
                <a:ext uri="{FF2B5EF4-FFF2-40B4-BE49-F238E27FC236}">
                  <a16:creationId xmlns:a16="http://schemas.microsoft.com/office/drawing/2014/main" id="{9659A350-CF50-FE9B-7AD4-93AF7EFB2CC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2" name="Rectangle 1121">
              <a:extLst>
                <a:ext uri="{FF2B5EF4-FFF2-40B4-BE49-F238E27FC236}">
                  <a16:creationId xmlns:a16="http://schemas.microsoft.com/office/drawing/2014/main" id="{B9684F5D-34CA-C4BB-D781-E66902111F1B}"/>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3" name="Oval 1122">
              <a:extLst>
                <a:ext uri="{FF2B5EF4-FFF2-40B4-BE49-F238E27FC236}">
                  <a16:creationId xmlns:a16="http://schemas.microsoft.com/office/drawing/2014/main" id="{B9659336-730C-9F6C-0FE9-CE260B38734D}"/>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24" name="Straight Connector 1123">
              <a:extLst>
                <a:ext uri="{FF2B5EF4-FFF2-40B4-BE49-F238E27FC236}">
                  <a16:creationId xmlns:a16="http://schemas.microsoft.com/office/drawing/2014/main" id="{1CF92E3F-FDCE-C365-0F9E-D51079AC76D8}"/>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F8F83BF0-9C9D-9A56-69B8-161D035050B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A3474DDC-6EAD-0CEA-7BA9-EB8AFEE55C50}"/>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03E8CDF9-26DD-9839-1A96-72C92CBFDBAD}"/>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57DF3E86-8C60-6986-E1B7-E7B75F57D1D1}"/>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F84180BF-DC98-7EA2-2A9A-B7B335A3B588}"/>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F0A355D5-1147-8431-A19D-628DCC687761}"/>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ADA59ACF-4B5A-9ABE-BF17-108782B2BC19}"/>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4" name="Rectangle 1133">
              <a:extLst>
                <a:ext uri="{FF2B5EF4-FFF2-40B4-BE49-F238E27FC236}">
                  <a16:creationId xmlns:a16="http://schemas.microsoft.com/office/drawing/2014/main" id="{F763CA26-492E-BC6F-EF80-ACD40B3FF2BE}"/>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5" name="Rectangle 1134">
              <a:extLst>
                <a:ext uri="{FF2B5EF4-FFF2-40B4-BE49-F238E27FC236}">
                  <a16:creationId xmlns:a16="http://schemas.microsoft.com/office/drawing/2014/main" id="{8881F9BE-FC3A-47DB-69C5-4198D4971C77}"/>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6" name="Oval 1135">
              <a:extLst>
                <a:ext uri="{FF2B5EF4-FFF2-40B4-BE49-F238E27FC236}">
                  <a16:creationId xmlns:a16="http://schemas.microsoft.com/office/drawing/2014/main" id="{1E788B50-1B5F-40A7-4053-BD2C98D9DB76}"/>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37" name="Straight Connector 1136">
              <a:extLst>
                <a:ext uri="{FF2B5EF4-FFF2-40B4-BE49-F238E27FC236}">
                  <a16:creationId xmlns:a16="http://schemas.microsoft.com/office/drawing/2014/main" id="{B4547D55-1C10-233C-7892-47C99666895F}"/>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6C4FEFD3-AD03-87C1-328B-A9C775BD40A4}"/>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44C47F94-95A7-9823-4B2E-9F79B74025A7}"/>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EE182D69-9D50-119A-1A85-B496C8A67887}"/>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6E131C70-6FA4-3E6A-5696-84D18227317E}"/>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98EEC19-04B4-86E7-D201-0FA5A65D691F}"/>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3" name="Rectangle 1142">
              <a:extLst>
                <a:ext uri="{FF2B5EF4-FFF2-40B4-BE49-F238E27FC236}">
                  <a16:creationId xmlns:a16="http://schemas.microsoft.com/office/drawing/2014/main" id="{547F27F1-912B-10C7-60AF-3241AE158915}"/>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4" name="Rectangle 1143">
              <a:extLst>
                <a:ext uri="{FF2B5EF4-FFF2-40B4-BE49-F238E27FC236}">
                  <a16:creationId xmlns:a16="http://schemas.microsoft.com/office/drawing/2014/main" id="{1BC5BDC9-ADB0-1DA5-3534-9CA4B5EDE9AE}"/>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5" name="Oval 1144">
              <a:extLst>
                <a:ext uri="{FF2B5EF4-FFF2-40B4-BE49-F238E27FC236}">
                  <a16:creationId xmlns:a16="http://schemas.microsoft.com/office/drawing/2014/main" id="{29D3A950-0369-D798-E2BB-92A324B80212}"/>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46" name="Straight Connector 1145">
              <a:extLst>
                <a:ext uri="{FF2B5EF4-FFF2-40B4-BE49-F238E27FC236}">
                  <a16:creationId xmlns:a16="http://schemas.microsoft.com/office/drawing/2014/main" id="{6758E89F-4D5F-01DC-84F3-021F155C2EC7}"/>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3E2D0834-B5B7-901E-1A5A-AA55ED6E1A0D}"/>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1BD21753-EE47-84E1-D036-C7AC11BC44F6}"/>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F3FE9D69-1B80-9498-1F6B-286C9CBA8FD8}"/>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CDC6693-3D41-125D-3D27-754BCB93E7A1}"/>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51707A5B-767F-EDCA-78D9-C016AD88D274}"/>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72679629-E1CF-6D26-57E4-473E1BF1E6BE}"/>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9BA50294-CD1B-D8F3-38B5-2719CB826B3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59" name="Rectangle 1158">
              <a:extLst>
                <a:ext uri="{FF2B5EF4-FFF2-40B4-BE49-F238E27FC236}">
                  <a16:creationId xmlns:a16="http://schemas.microsoft.com/office/drawing/2014/main" id="{72E31783-CF75-B024-600A-D450DA17D93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0" name="Rectangle 1159">
              <a:extLst>
                <a:ext uri="{FF2B5EF4-FFF2-40B4-BE49-F238E27FC236}">
                  <a16:creationId xmlns:a16="http://schemas.microsoft.com/office/drawing/2014/main" id="{FA96D919-3A49-1958-40B1-CCBEF5B10B7B}"/>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1" name="Oval 1160">
              <a:extLst>
                <a:ext uri="{FF2B5EF4-FFF2-40B4-BE49-F238E27FC236}">
                  <a16:creationId xmlns:a16="http://schemas.microsoft.com/office/drawing/2014/main" id="{41A69175-EFF7-6F85-4750-AC83638D74A5}"/>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62" name="Straight Connector 1161">
              <a:extLst>
                <a:ext uri="{FF2B5EF4-FFF2-40B4-BE49-F238E27FC236}">
                  <a16:creationId xmlns:a16="http://schemas.microsoft.com/office/drawing/2014/main" id="{BA8F05F6-4DB8-038F-8F52-45122C74CEA5}"/>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BFC5B48-D9CF-7080-1C46-8E0D0B77043B}"/>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511F3C4E-68A8-9B40-76BC-08DDA19E186F}"/>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56498F2-2D8C-D8C7-227A-FB103B43B8AB}"/>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03095B9-B3DB-4208-196E-2162A81B9D73}"/>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002D23A0-B3CF-75B6-BCC3-22891AA60D43}"/>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8" name="Rectangle 1167">
              <a:extLst>
                <a:ext uri="{FF2B5EF4-FFF2-40B4-BE49-F238E27FC236}">
                  <a16:creationId xmlns:a16="http://schemas.microsoft.com/office/drawing/2014/main" id="{B936205F-0D6F-AD9F-66F5-8602E52AF759}"/>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9" name="Rectangle 1168">
              <a:extLst>
                <a:ext uri="{FF2B5EF4-FFF2-40B4-BE49-F238E27FC236}">
                  <a16:creationId xmlns:a16="http://schemas.microsoft.com/office/drawing/2014/main" id="{EC73B861-D091-7A97-B331-37744ECE3297}"/>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0" name="Oval 1169">
              <a:extLst>
                <a:ext uri="{FF2B5EF4-FFF2-40B4-BE49-F238E27FC236}">
                  <a16:creationId xmlns:a16="http://schemas.microsoft.com/office/drawing/2014/main" id="{8388F53C-74B1-A316-CC72-DB5A41802860}"/>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71" name="Straight Connector 1170">
              <a:extLst>
                <a:ext uri="{FF2B5EF4-FFF2-40B4-BE49-F238E27FC236}">
                  <a16:creationId xmlns:a16="http://schemas.microsoft.com/office/drawing/2014/main" id="{245CCE7A-5B5D-7511-68B2-F1EB6EC0C2F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29D7E7D4-5011-12BA-0440-9582B82CBDC3}"/>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2AECCEAD-9011-5145-CF3E-EBE86C7DABE4}"/>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AD8B2FDE-0215-FE9D-0709-BC97C82A029F}"/>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4CE0312B-37A7-86DA-17ED-588C2B9942B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94B10A-20FB-8087-EAB1-193474E5F0A2}"/>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917F873E-BD37-8570-682F-3519C3987D2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7D8EF50F-D5CD-B2BB-4171-FA2FEA954CA0}"/>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9" name="Rectangle 1178">
              <a:extLst>
                <a:ext uri="{FF2B5EF4-FFF2-40B4-BE49-F238E27FC236}">
                  <a16:creationId xmlns:a16="http://schemas.microsoft.com/office/drawing/2014/main" id="{D12B8C6E-9963-F478-35C6-0B7981678C0B}"/>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0" name="Rectangle 1179">
              <a:extLst>
                <a:ext uri="{FF2B5EF4-FFF2-40B4-BE49-F238E27FC236}">
                  <a16:creationId xmlns:a16="http://schemas.microsoft.com/office/drawing/2014/main" id="{525E47AA-39AA-6E7C-B046-1979331BE3F0}"/>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1" name="Oval 1180">
              <a:extLst>
                <a:ext uri="{FF2B5EF4-FFF2-40B4-BE49-F238E27FC236}">
                  <a16:creationId xmlns:a16="http://schemas.microsoft.com/office/drawing/2014/main" id="{303F2BD2-84C6-4573-D703-58B16D462C38}"/>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82" name="Straight Connector 1181">
              <a:extLst>
                <a:ext uri="{FF2B5EF4-FFF2-40B4-BE49-F238E27FC236}">
                  <a16:creationId xmlns:a16="http://schemas.microsoft.com/office/drawing/2014/main" id="{D0BD2E37-9DA8-E8CB-35B2-956FBDB26BE4}"/>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7601E55A-BF76-BDEC-BE95-C606D158E0DC}"/>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5D399EB9-309A-520D-45D5-EF9A0ABD0DF7}"/>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61DAEA8-91A9-09D8-B1B1-677A8CF8BCEC}"/>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DEAB19B-4144-0C02-D788-7AD186694130}"/>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2251F1B3-C39A-3386-BD6B-36CB601993B8}"/>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8" name="Rectangle 1187">
              <a:extLst>
                <a:ext uri="{FF2B5EF4-FFF2-40B4-BE49-F238E27FC236}">
                  <a16:creationId xmlns:a16="http://schemas.microsoft.com/office/drawing/2014/main" id="{11598735-CC3F-1854-702F-2C20E3F53054}"/>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9" name="Rectangle 1188">
              <a:extLst>
                <a:ext uri="{FF2B5EF4-FFF2-40B4-BE49-F238E27FC236}">
                  <a16:creationId xmlns:a16="http://schemas.microsoft.com/office/drawing/2014/main" id="{A256C62D-A286-CD91-CA55-69EF56920F35}"/>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0" name="Oval 1189">
              <a:extLst>
                <a:ext uri="{FF2B5EF4-FFF2-40B4-BE49-F238E27FC236}">
                  <a16:creationId xmlns:a16="http://schemas.microsoft.com/office/drawing/2014/main" id="{0BF4A819-B8CE-DAD2-D9BE-5F959D4EC290}"/>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91" name="Straight Connector 1190">
              <a:extLst>
                <a:ext uri="{FF2B5EF4-FFF2-40B4-BE49-F238E27FC236}">
                  <a16:creationId xmlns:a16="http://schemas.microsoft.com/office/drawing/2014/main" id="{DCD48231-00B2-FB43-1E73-7D23E3C85EA5}"/>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3A73C2FE-8512-DC55-AB6B-51D419D5A321}"/>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A7E55F3A-7C6A-B7A2-C438-47FD2C04843F}"/>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AD8DA75C-DCBB-8EF0-C033-73574D32DD9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B819458C-CBBC-4291-B400-AF141EBD531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CA13788A-2F49-C755-466C-4273A8B75351}"/>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339C7FE6-5A53-B897-0B82-CA512432E05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AF795A43-B2D0-9F55-0E2D-D7AD37709D65}"/>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9" name="Rectangle 1198">
              <a:extLst>
                <a:ext uri="{FF2B5EF4-FFF2-40B4-BE49-F238E27FC236}">
                  <a16:creationId xmlns:a16="http://schemas.microsoft.com/office/drawing/2014/main" id="{B0843FE7-4C75-A984-1967-6383DAD4F4B3}"/>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0" name="Rectangle 1199">
              <a:extLst>
                <a:ext uri="{FF2B5EF4-FFF2-40B4-BE49-F238E27FC236}">
                  <a16:creationId xmlns:a16="http://schemas.microsoft.com/office/drawing/2014/main" id="{4DA8CA47-CB1D-1F2C-9A67-9904DD11578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1" name="Oval 1200">
              <a:extLst>
                <a:ext uri="{FF2B5EF4-FFF2-40B4-BE49-F238E27FC236}">
                  <a16:creationId xmlns:a16="http://schemas.microsoft.com/office/drawing/2014/main" id="{C495C974-1BA8-63FA-1E84-AB663F370173}"/>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02" name="Straight Connector 1201">
              <a:extLst>
                <a:ext uri="{FF2B5EF4-FFF2-40B4-BE49-F238E27FC236}">
                  <a16:creationId xmlns:a16="http://schemas.microsoft.com/office/drawing/2014/main" id="{C2574CEF-8DE6-9772-4636-14DAE920EB10}"/>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6C89E286-39BC-E912-DFE9-729D516DBF20}"/>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4BCE7A44-F623-B32C-6DC6-A882C93F8918}"/>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F5E96FF3-7D41-FDD4-C332-C245CE187B8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C507D088-9604-EACD-22CE-0A5A8A0E16BC}"/>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83719F92-9D06-1638-3543-0023C51D2996}"/>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8" name="Rectangle 1207">
              <a:extLst>
                <a:ext uri="{FF2B5EF4-FFF2-40B4-BE49-F238E27FC236}">
                  <a16:creationId xmlns:a16="http://schemas.microsoft.com/office/drawing/2014/main" id="{5D52D1C9-D677-ED6D-8196-87D7598890B5}"/>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9" name="Rectangle 1208">
              <a:extLst>
                <a:ext uri="{FF2B5EF4-FFF2-40B4-BE49-F238E27FC236}">
                  <a16:creationId xmlns:a16="http://schemas.microsoft.com/office/drawing/2014/main" id="{4F882E19-58FE-BAFD-BF0C-5890AE9B5844}"/>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0" name="Oval 1209">
              <a:extLst>
                <a:ext uri="{FF2B5EF4-FFF2-40B4-BE49-F238E27FC236}">
                  <a16:creationId xmlns:a16="http://schemas.microsoft.com/office/drawing/2014/main" id="{BC135084-11EA-C007-E7BF-0DDA7B993BCE}"/>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11" name="Straight Connector 1210">
              <a:extLst>
                <a:ext uri="{FF2B5EF4-FFF2-40B4-BE49-F238E27FC236}">
                  <a16:creationId xmlns:a16="http://schemas.microsoft.com/office/drawing/2014/main" id="{AC884D14-4799-9C6C-9BE4-4E675C4E4587}"/>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240BE65A-EFCB-F377-5A2A-02A471ADF505}"/>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F77F87CF-DBD6-916F-9A1E-62848846C8E2}"/>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553FA183-DA59-88DC-4E89-9A2AA7972BC8}"/>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ABF31081-7686-95E4-FD05-D514DA0D8B66}"/>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B38D695B-E51E-7A54-AB3A-76977B8F5A95}"/>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48946EAD-C846-7933-244D-6A5660CCC679}"/>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2CFDFE88-A549-5BC7-3E24-F6692C31BF7E}"/>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9" name="Rectangle 1218">
              <a:extLst>
                <a:ext uri="{FF2B5EF4-FFF2-40B4-BE49-F238E27FC236}">
                  <a16:creationId xmlns:a16="http://schemas.microsoft.com/office/drawing/2014/main" id="{964F26DD-86C0-6773-FE29-20B25DE34301}"/>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0" name="Rectangle 1219">
              <a:extLst>
                <a:ext uri="{FF2B5EF4-FFF2-40B4-BE49-F238E27FC236}">
                  <a16:creationId xmlns:a16="http://schemas.microsoft.com/office/drawing/2014/main" id="{093040C3-C76B-D675-1005-5DAE82CBF543}"/>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1" name="Oval 1220">
              <a:extLst>
                <a:ext uri="{FF2B5EF4-FFF2-40B4-BE49-F238E27FC236}">
                  <a16:creationId xmlns:a16="http://schemas.microsoft.com/office/drawing/2014/main" id="{E3528353-E3C9-58A5-ED43-A38646E2675D}"/>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22" name="Straight Connector 1221">
              <a:extLst>
                <a:ext uri="{FF2B5EF4-FFF2-40B4-BE49-F238E27FC236}">
                  <a16:creationId xmlns:a16="http://schemas.microsoft.com/office/drawing/2014/main" id="{6DC75609-8ACE-70B0-98BC-1EB07D57FC2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88F27ACD-540E-EB5F-D044-9DA72FA24B91}"/>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93FADCCB-6721-4739-34C9-1784D9225B57}"/>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150F795D-4B4C-DA98-E86F-7180BAEF51CF}"/>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9FA8ADB8-7649-DF77-9C89-DD8E802B17AF}"/>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995FEA85-D5FC-4AAD-297C-3ED9A15723A7}"/>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8" name="Rectangle 1227">
              <a:extLst>
                <a:ext uri="{FF2B5EF4-FFF2-40B4-BE49-F238E27FC236}">
                  <a16:creationId xmlns:a16="http://schemas.microsoft.com/office/drawing/2014/main" id="{CABC460B-E3B4-B4B5-9DC0-D9DBC71F733E}"/>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9" name="Rectangle 1228">
              <a:extLst>
                <a:ext uri="{FF2B5EF4-FFF2-40B4-BE49-F238E27FC236}">
                  <a16:creationId xmlns:a16="http://schemas.microsoft.com/office/drawing/2014/main" id="{6F506DA8-8936-8A51-B611-194177075DAB}"/>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0" name="Oval 1229">
              <a:extLst>
                <a:ext uri="{FF2B5EF4-FFF2-40B4-BE49-F238E27FC236}">
                  <a16:creationId xmlns:a16="http://schemas.microsoft.com/office/drawing/2014/main" id="{CCBA8CC3-2962-465F-CB4F-7221F88A3909}"/>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31" name="Straight Connector 1230">
              <a:extLst>
                <a:ext uri="{FF2B5EF4-FFF2-40B4-BE49-F238E27FC236}">
                  <a16:creationId xmlns:a16="http://schemas.microsoft.com/office/drawing/2014/main" id="{C4F62A6A-C3F6-7A97-DADA-32A8A15E590E}"/>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23EF86D-69DF-7D17-5543-341A629DC0B5}"/>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14E662DD-14A7-E423-A3E6-936A4FD47B92}"/>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076F3618-C76F-64EA-1032-CD5DDAD35619}"/>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C6724D9F-2D27-0527-601F-9BFAFAEC989A}"/>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F0B489AD-10D0-F3DE-8F06-D865A6F531C5}"/>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04B7C7A0-8D7F-274A-08B6-97DC91C05DC6}"/>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573A8D10-FE1C-B4C9-5256-6773987AB20C}"/>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9" name="Rectangle 1238">
              <a:extLst>
                <a:ext uri="{FF2B5EF4-FFF2-40B4-BE49-F238E27FC236}">
                  <a16:creationId xmlns:a16="http://schemas.microsoft.com/office/drawing/2014/main" id="{6F0D8292-A1A1-8273-FD95-4A0D1DF0CF98}"/>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0" name="Rectangle 1239">
              <a:extLst>
                <a:ext uri="{FF2B5EF4-FFF2-40B4-BE49-F238E27FC236}">
                  <a16:creationId xmlns:a16="http://schemas.microsoft.com/office/drawing/2014/main" id="{702E5A36-677B-2BBE-7C60-E08822C5B531}"/>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1" name="Oval 1240">
              <a:extLst>
                <a:ext uri="{FF2B5EF4-FFF2-40B4-BE49-F238E27FC236}">
                  <a16:creationId xmlns:a16="http://schemas.microsoft.com/office/drawing/2014/main" id="{1C7F41A0-AD20-6982-8718-2FCAC82D872A}"/>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42" name="Straight Connector 1241">
              <a:extLst>
                <a:ext uri="{FF2B5EF4-FFF2-40B4-BE49-F238E27FC236}">
                  <a16:creationId xmlns:a16="http://schemas.microsoft.com/office/drawing/2014/main" id="{63A5D83C-9449-8647-F1C9-EBAE295A796E}"/>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C43508C6-7329-7531-48FF-4E71AE82C57D}"/>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4245773F-B353-1848-BCA6-6C667EAA353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40701CA0-A841-C01C-1762-86C9C77DBE3B}"/>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2F2EC2B1-805B-B0B5-F829-4477BEEEE16C}"/>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A2C21DCE-4FBA-C811-D7DE-7FB7A2FCC47D}"/>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8" name="Rectangle 1247">
              <a:extLst>
                <a:ext uri="{FF2B5EF4-FFF2-40B4-BE49-F238E27FC236}">
                  <a16:creationId xmlns:a16="http://schemas.microsoft.com/office/drawing/2014/main" id="{9A3227D2-DC11-1DEC-A7A0-A6280AB8DBF7}"/>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9" name="Rectangle 1248">
              <a:extLst>
                <a:ext uri="{FF2B5EF4-FFF2-40B4-BE49-F238E27FC236}">
                  <a16:creationId xmlns:a16="http://schemas.microsoft.com/office/drawing/2014/main" id="{77C8DED3-3EA3-B3F9-807A-F4F680C852AE}"/>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0" name="Oval 1249">
              <a:extLst>
                <a:ext uri="{FF2B5EF4-FFF2-40B4-BE49-F238E27FC236}">
                  <a16:creationId xmlns:a16="http://schemas.microsoft.com/office/drawing/2014/main" id="{00E317DB-829E-D74C-1D70-47A22F243E75}"/>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51" name="Straight Connector 1250">
              <a:extLst>
                <a:ext uri="{FF2B5EF4-FFF2-40B4-BE49-F238E27FC236}">
                  <a16:creationId xmlns:a16="http://schemas.microsoft.com/office/drawing/2014/main" id="{6E36E0B2-36E2-0457-D55B-B312495783CC}"/>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EA6781BC-1305-12A8-6095-CBB88A1B75EA}"/>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67F3C087-72F1-2713-BE39-A60E1A9B2C41}"/>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45346A50-DE33-CE91-40C9-D90E96E7C5D7}"/>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D1216790-0ED7-5B6D-A3ED-BE557FB08220}"/>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3463F9E9-EFAE-62BC-0E15-A9ACCFFD1FF1}"/>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7620D87B-0214-2304-2251-A8322DE37D01}"/>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23D817FB-64EC-1020-ACEB-64A1A84F083C}"/>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9" name="Rectangle 1258">
              <a:extLst>
                <a:ext uri="{FF2B5EF4-FFF2-40B4-BE49-F238E27FC236}">
                  <a16:creationId xmlns:a16="http://schemas.microsoft.com/office/drawing/2014/main" id="{67D21C3A-2FBA-1F1A-AD63-CEA830B9473D}"/>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0" name="Rectangle 1259">
              <a:extLst>
                <a:ext uri="{FF2B5EF4-FFF2-40B4-BE49-F238E27FC236}">
                  <a16:creationId xmlns:a16="http://schemas.microsoft.com/office/drawing/2014/main" id="{0B192CB4-1EFB-D37B-069A-A15EC8A9AECB}"/>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1" name="Oval 1260">
              <a:extLst>
                <a:ext uri="{FF2B5EF4-FFF2-40B4-BE49-F238E27FC236}">
                  <a16:creationId xmlns:a16="http://schemas.microsoft.com/office/drawing/2014/main" id="{0152B9C4-C096-A4A3-AF3C-262B50EBCE35}"/>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62" name="Straight Connector 1261">
              <a:extLst>
                <a:ext uri="{FF2B5EF4-FFF2-40B4-BE49-F238E27FC236}">
                  <a16:creationId xmlns:a16="http://schemas.microsoft.com/office/drawing/2014/main" id="{C0F71D0F-7C19-419B-6189-1E24259BD365}"/>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FE2FD7FF-0D18-F7E2-5FBD-FD126BC1344B}"/>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E1670A08-7DDD-5857-B460-B9B66834958F}"/>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CB03D3B9-4961-DF49-C534-8EC0ECCE9F4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9402840A-82E2-1640-00EA-84A7CC71CFE4}"/>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B004B2D5-82F9-D1BD-4469-5F76DD52AC5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8" name="Rectangle 1267">
              <a:extLst>
                <a:ext uri="{FF2B5EF4-FFF2-40B4-BE49-F238E27FC236}">
                  <a16:creationId xmlns:a16="http://schemas.microsoft.com/office/drawing/2014/main" id="{B8B85147-008F-3D9D-6D4A-2AF9E1D2AB17}"/>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9" name="Rectangle 1268">
              <a:extLst>
                <a:ext uri="{FF2B5EF4-FFF2-40B4-BE49-F238E27FC236}">
                  <a16:creationId xmlns:a16="http://schemas.microsoft.com/office/drawing/2014/main" id="{FA97A6EB-FB95-A995-92E6-BA057DE9ED0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70" name="Oval 1269">
              <a:extLst>
                <a:ext uri="{FF2B5EF4-FFF2-40B4-BE49-F238E27FC236}">
                  <a16:creationId xmlns:a16="http://schemas.microsoft.com/office/drawing/2014/main" id="{314CAF29-C1D2-A0C9-5E0A-EA6E2AA8926B}"/>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71" name="Straight Connector 1270">
              <a:extLst>
                <a:ext uri="{FF2B5EF4-FFF2-40B4-BE49-F238E27FC236}">
                  <a16:creationId xmlns:a16="http://schemas.microsoft.com/office/drawing/2014/main" id="{EF8AD367-CE08-BCBB-6F9E-8F37002252A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075A8395-DD97-53FB-61EF-59D154E0E26F}"/>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A2F3DAEA-2848-7BF2-7AEC-824624DFDEDB}"/>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70362FC-54A0-94A0-0FD4-C8B9ADC88386}"/>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49531C56-F91B-A6D7-6A93-9C013A4DBC4C}"/>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453FD972-D1D8-1D71-DEB5-C8B5EACB31BE}"/>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1C74E622-E2E8-4BEC-5631-38D0FBCFDAC0}"/>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E0E8C423-F080-6B10-11EA-3DFE1C3529F4}"/>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99" name="Rectangle 1298">
              <a:extLst>
                <a:ext uri="{FF2B5EF4-FFF2-40B4-BE49-F238E27FC236}">
                  <a16:creationId xmlns:a16="http://schemas.microsoft.com/office/drawing/2014/main" id="{869791B7-DD29-A259-56B3-44D247C16049}"/>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0" name="Rectangle 1299">
              <a:extLst>
                <a:ext uri="{FF2B5EF4-FFF2-40B4-BE49-F238E27FC236}">
                  <a16:creationId xmlns:a16="http://schemas.microsoft.com/office/drawing/2014/main" id="{91C2823A-C3A9-0268-948A-72A9787CDB28}"/>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1" name="Oval 1300">
              <a:extLst>
                <a:ext uri="{FF2B5EF4-FFF2-40B4-BE49-F238E27FC236}">
                  <a16:creationId xmlns:a16="http://schemas.microsoft.com/office/drawing/2014/main" id="{9223C74E-D945-B9E7-4F4D-3AF2EEBE9998}"/>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02" name="Straight Connector 1301">
              <a:extLst>
                <a:ext uri="{FF2B5EF4-FFF2-40B4-BE49-F238E27FC236}">
                  <a16:creationId xmlns:a16="http://schemas.microsoft.com/office/drawing/2014/main" id="{12A8A87B-4BD3-5CCE-E6FB-939FEC5EDFD2}"/>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593B2967-DA8B-307B-6E5A-1ECC2C703ABA}"/>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7DCEB10E-F486-AD85-2970-E0F8299116CD}"/>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BE1A5CC1-0F2C-490C-9032-A115E909C467}"/>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51A03912-9BD4-38E6-8478-BA341FA53C92}"/>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96653077-4858-F6A8-631B-A7C863802B94}"/>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8" name="Rectangle 1307">
              <a:extLst>
                <a:ext uri="{FF2B5EF4-FFF2-40B4-BE49-F238E27FC236}">
                  <a16:creationId xmlns:a16="http://schemas.microsoft.com/office/drawing/2014/main" id="{C13CDFEC-829A-BCF7-8A29-4538B95EC97B}"/>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9" name="Rectangle 1308">
              <a:extLst>
                <a:ext uri="{FF2B5EF4-FFF2-40B4-BE49-F238E27FC236}">
                  <a16:creationId xmlns:a16="http://schemas.microsoft.com/office/drawing/2014/main" id="{05D181A4-CFAC-BCB9-85F6-AC1A3A0BAA3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10" name="Oval 1309">
              <a:extLst>
                <a:ext uri="{FF2B5EF4-FFF2-40B4-BE49-F238E27FC236}">
                  <a16:creationId xmlns:a16="http://schemas.microsoft.com/office/drawing/2014/main" id="{16A74B57-2B56-4E1C-458D-54C5C9FD187A}"/>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11" name="Straight Connector 1310">
              <a:extLst>
                <a:ext uri="{FF2B5EF4-FFF2-40B4-BE49-F238E27FC236}">
                  <a16:creationId xmlns:a16="http://schemas.microsoft.com/office/drawing/2014/main" id="{722777B8-26E4-D0C9-A4F1-0BC0B50B9629}"/>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2BBCC751-F8FB-A6FF-7255-C3D5D584F3F5}"/>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BF844A34-BDFE-D81B-BE40-7631091FAA25}"/>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DAC69143-AFD8-1AFD-470E-2BBAC25347DC}"/>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C51FAFD3-F413-F4F1-26ED-0970D8E24261}"/>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70165A-7BBA-07CB-D352-EED4435D79D2}"/>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B364AA23-66FC-59D2-8ED0-6909E1D15AF2}"/>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1" name="Rectangle 1340">
              <a:extLst>
                <a:ext uri="{FF2B5EF4-FFF2-40B4-BE49-F238E27FC236}">
                  <a16:creationId xmlns:a16="http://schemas.microsoft.com/office/drawing/2014/main" id="{32151C9C-6D98-3DC9-F6FF-EAF41A1F9B53}"/>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2" name="Rectangle 1341">
              <a:extLst>
                <a:ext uri="{FF2B5EF4-FFF2-40B4-BE49-F238E27FC236}">
                  <a16:creationId xmlns:a16="http://schemas.microsoft.com/office/drawing/2014/main" id="{C0814DE5-0E3D-CA1C-0D75-26FBE6AC2964}"/>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3" name="Oval 1342">
              <a:extLst>
                <a:ext uri="{FF2B5EF4-FFF2-40B4-BE49-F238E27FC236}">
                  <a16:creationId xmlns:a16="http://schemas.microsoft.com/office/drawing/2014/main" id="{D2EA17D1-748B-4506-B64A-3E00598BFC5E}"/>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44" name="Straight Connector 1343">
              <a:extLst>
                <a:ext uri="{FF2B5EF4-FFF2-40B4-BE49-F238E27FC236}">
                  <a16:creationId xmlns:a16="http://schemas.microsoft.com/office/drawing/2014/main" id="{B4295300-FD84-D3AA-DEF1-518AF5E96FC6}"/>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76266B3A-56B4-7C82-D699-6E52E407E35C}"/>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151754D-E473-6704-22A3-CCACD799FACF}"/>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4B0149D2-897E-DA4A-6F75-DA576D1D10F4}"/>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D7795020-C6DA-1613-58DB-358C50282CD9}"/>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7E968978-AA88-0BC0-F0FA-9772396609DA}"/>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0" name="Rectangle 1349">
              <a:extLst>
                <a:ext uri="{FF2B5EF4-FFF2-40B4-BE49-F238E27FC236}">
                  <a16:creationId xmlns:a16="http://schemas.microsoft.com/office/drawing/2014/main" id="{C2CF7D14-83A8-0E32-8AA5-4210B6968B21}"/>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1" name="Rectangle 1350">
              <a:extLst>
                <a:ext uri="{FF2B5EF4-FFF2-40B4-BE49-F238E27FC236}">
                  <a16:creationId xmlns:a16="http://schemas.microsoft.com/office/drawing/2014/main" id="{194763C7-1A26-7A3D-8B1D-BDA2CCA08766}"/>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2" name="Oval 1351">
              <a:extLst>
                <a:ext uri="{FF2B5EF4-FFF2-40B4-BE49-F238E27FC236}">
                  <a16:creationId xmlns:a16="http://schemas.microsoft.com/office/drawing/2014/main" id="{A5736F1F-3061-A843-3D54-3DAFB451FE37}"/>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53" name="Straight Connector 1352">
              <a:extLst>
                <a:ext uri="{FF2B5EF4-FFF2-40B4-BE49-F238E27FC236}">
                  <a16:creationId xmlns:a16="http://schemas.microsoft.com/office/drawing/2014/main" id="{4DC4DDB1-726C-7732-8FBC-4915409E31D0}"/>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BC928ACA-C732-CDFD-6A45-905688A7F090}"/>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0B41740-CE40-01B9-5F60-02604A3281FB}"/>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DC9002D1-E63E-5958-86C8-F6C8D71C94EF}"/>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93234CD8-B901-AEDD-72A1-1A42FAFAF312}"/>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D5401BBE-34AC-958A-8E01-0497CC2B7E94}"/>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6818950B-7F6E-5614-284B-73EC3BC91868}"/>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656B32C8-5B30-B5C4-63CD-F153F4013A0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1" name="Rectangle 1360">
              <a:extLst>
                <a:ext uri="{FF2B5EF4-FFF2-40B4-BE49-F238E27FC236}">
                  <a16:creationId xmlns:a16="http://schemas.microsoft.com/office/drawing/2014/main" id="{7A4984B8-30C7-8D43-780F-FE2E795ED847}"/>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2" name="Rectangle 1361">
              <a:extLst>
                <a:ext uri="{FF2B5EF4-FFF2-40B4-BE49-F238E27FC236}">
                  <a16:creationId xmlns:a16="http://schemas.microsoft.com/office/drawing/2014/main" id="{C27278B6-C9DC-4F3A-C97E-E104278D5879}"/>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3" name="Oval 1362">
              <a:extLst>
                <a:ext uri="{FF2B5EF4-FFF2-40B4-BE49-F238E27FC236}">
                  <a16:creationId xmlns:a16="http://schemas.microsoft.com/office/drawing/2014/main" id="{BBAD4EBB-5047-F97A-D963-B0CBF84211B7}"/>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64" name="Straight Connector 1363">
              <a:extLst>
                <a:ext uri="{FF2B5EF4-FFF2-40B4-BE49-F238E27FC236}">
                  <a16:creationId xmlns:a16="http://schemas.microsoft.com/office/drawing/2014/main" id="{8422F692-0FBD-D20F-4E4C-EDC2178675CA}"/>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F8BE1ED5-DA87-5CE0-CB70-F7C4AAD12D9E}"/>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A61696E9-AF04-784E-9C0D-E5452133BDEE}"/>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215C4389-960F-DE72-E6E9-D478328D6BC8}"/>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0DC1E9BB-235C-FB3A-98BD-52A967744921}"/>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82E7F135-6F22-21F2-D8BD-404E3C9FE923}"/>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0" name="Rectangle 1369">
              <a:extLst>
                <a:ext uri="{FF2B5EF4-FFF2-40B4-BE49-F238E27FC236}">
                  <a16:creationId xmlns:a16="http://schemas.microsoft.com/office/drawing/2014/main" id="{7C84F3A4-1FF8-314E-2605-A3CB981569F1}"/>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1" name="Rectangle 1370">
              <a:extLst>
                <a:ext uri="{FF2B5EF4-FFF2-40B4-BE49-F238E27FC236}">
                  <a16:creationId xmlns:a16="http://schemas.microsoft.com/office/drawing/2014/main" id="{E0ABC8F1-E146-0AC0-8A94-C39A5B0A9AAB}"/>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2" name="Oval 1371">
              <a:extLst>
                <a:ext uri="{FF2B5EF4-FFF2-40B4-BE49-F238E27FC236}">
                  <a16:creationId xmlns:a16="http://schemas.microsoft.com/office/drawing/2014/main" id="{946C01D1-DC79-77B4-F324-C432611B976E}"/>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73" name="Straight Connector 1372">
              <a:extLst>
                <a:ext uri="{FF2B5EF4-FFF2-40B4-BE49-F238E27FC236}">
                  <a16:creationId xmlns:a16="http://schemas.microsoft.com/office/drawing/2014/main" id="{26A01B26-2547-0AC8-69BF-92ADBE48BAE9}"/>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C8D0D322-F7B4-A0EA-B77F-E0AD276FE631}"/>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59DC1477-B3CB-861C-039B-A4FC674D3EA7}"/>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381BD3EF-2D3F-D301-10DE-742927DB73F7}"/>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F8854527-4F81-DF42-CF17-A3E266A2F1E4}"/>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3AC89DEC-A99F-4F58-1BB9-20DFA0D383BF}"/>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0E821726-7E49-2EA4-3989-74DAD925AAD8}"/>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9923024D-A510-F41C-B8CA-472129BD08D9}"/>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1" name="Rectangle 1400">
              <a:extLst>
                <a:ext uri="{FF2B5EF4-FFF2-40B4-BE49-F238E27FC236}">
                  <a16:creationId xmlns:a16="http://schemas.microsoft.com/office/drawing/2014/main" id="{F28B13EB-B1A8-13BB-12E7-CDF98E171F70}"/>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2" name="Oval 1401">
              <a:extLst>
                <a:ext uri="{FF2B5EF4-FFF2-40B4-BE49-F238E27FC236}">
                  <a16:creationId xmlns:a16="http://schemas.microsoft.com/office/drawing/2014/main" id="{4841B84E-8A34-6242-3CF5-57C3D4E10BA3}"/>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03" name="Straight Connector 1402">
              <a:extLst>
                <a:ext uri="{FF2B5EF4-FFF2-40B4-BE49-F238E27FC236}">
                  <a16:creationId xmlns:a16="http://schemas.microsoft.com/office/drawing/2014/main" id="{F8DAD753-0ABF-D2FB-A5AE-A89BD55B3D0D}"/>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CEBFA373-4308-FD23-431B-10D9B7E9142B}"/>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86C60A8C-7F62-FB68-3F24-01ECBE479A20}"/>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39327875-7390-94CC-AABA-6027C4168807}"/>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4A94964B-88EF-3332-258C-C6A069C07B9A}"/>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C8796421-BD12-54F1-D0D4-78660659DF3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7557C18E-D4E2-BC9F-0087-D15B714D3DA6}"/>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E8AEF8E1-4188-28A8-39B9-3095DA14C28E}"/>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1" name="Rectangle 1410">
              <a:extLst>
                <a:ext uri="{FF2B5EF4-FFF2-40B4-BE49-F238E27FC236}">
                  <a16:creationId xmlns:a16="http://schemas.microsoft.com/office/drawing/2014/main" id="{36BA45FC-56BB-D670-23CC-D1B6FCB21BC9}"/>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2" name="Rectangle 1411">
              <a:extLst>
                <a:ext uri="{FF2B5EF4-FFF2-40B4-BE49-F238E27FC236}">
                  <a16:creationId xmlns:a16="http://schemas.microsoft.com/office/drawing/2014/main" id="{7E1C59CF-954B-3C6E-833A-C88BE2341090}"/>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3" name="Oval 1412">
              <a:extLst>
                <a:ext uri="{FF2B5EF4-FFF2-40B4-BE49-F238E27FC236}">
                  <a16:creationId xmlns:a16="http://schemas.microsoft.com/office/drawing/2014/main" id="{098A5C1C-A4AD-7190-6B86-31555F60BC6E}"/>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14" name="Straight Connector 1413">
              <a:extLst>
                <a:ext uri="{FF2B5EF4-FFF2-40B4-BE49-F238E27FC236}">
                  <a16:creationId xmlns:a16="http://schemas.microsoft.com/office/drawing/2014/main" id="{9CFF560D-A79E-2E15-4D1D-F880E30CD581}"/>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007C1DC5-C34C-3B97-C22D-D94CAA1500AC}"/>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7A7D7AA9-0C44-7E99-FE7E-134FF9938716}"/>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1CF7BE7-D9FB-2D0A-6FF8-9CB4EA17CCF7}"/>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37B0A508-DC99-76E2-69BA-D1C0C39E5ACC}"/>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C8D375E0-73FA-F543-FB07-BAC4419A143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0" name="Rectangle 1419">
              <a:extLst>
                <a:ext uri="{FF2B5EF4-FFF2-40B4-BE49-F238E27FC236}">
                  <a16:creationId xmlns:a16="http://schemas.microsoft.com/office/drawing/2014/main" id="{DB59BCA7-0EF4-2811-C9B8-139F3A371BED}"/>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1" name="Rectangle 1420">
              <a:extLst>
                <a:ext uri="{FF2B5EF4-FFF2-40B4-BE49-F238E27FC236}">
                  <a16:creationId xmlns:a16="http://schemas.microsoft.com/office/drawing/2014/main" id="{B8DC3166-404E-7853-CD8C-4F1302F3E3D8}"/>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2" name="Oval 1421">
              <a:extLst>
                <a:ext uri="{FF2B5EF4-FFF2-40B4-BE49-F238E27FC236}">
                  <a16:creationId xmlns:a16="http://schemas.microsoft.com/office/drawing/2014/main" id="{8C9065F8-7ACF-92B8-26A8-E57A76C63E2F}"/>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3" name="Straight Connector 1422">
              <a:extLst>
                <a:ext uri="{FF2B5EF4-FFF2-40B4-BE49-F238E27FC236}">
                  <a16:creationId xmlns:a16="http://schemas.microsoft.com/office/drawing/2014/main" id="{37BF9940-19D5-10FC-6B7B-34761CC8AC4E}"/>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97B5751E-A413-9022-A8BE-BA0920D62BD2}"/>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57024EAA-E61B-0991-3186-C400AE7EF9B3}"/>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2B4C10-7BE4-385A-A693-5C4A43277687}"/>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A56A0406-48FA-88FB-304B-18C929766EB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9AB43E75-7C5E-8004-2FFF-05F9AE7988FF}"/>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9" name="Straight Connector 1428">
              <a:extLst>
                <a:ext uri="{FF2B5EF4-FFF2-40B4-BE49-F238E27FC236}">
                  <a16:creationId xmlns:a16="http://schemas.microsoft.com/office/drawing/2014/main" id="{CE3BED58-2D23-02DC-DE03-046FDB5037E2}"/>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4E09F9E8-94D1-8A49-EEDA-D6245E8D8F4D}"/>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75FE4B9E-D0E3-C6AB-DE8D-1BEF3D01FA9D}"/>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2" name="Rectangle 1431">
              <a:extLst>
                <a:ext uri="{FF2B5EF4-FFF2-40B4-BE49-F238E27FC236}">
                  <a16:creationId xmlns:a16="http://schemas.microsoft.com/office/drawing/2014/main" id="{BFE94689-4C39-CCE2-92BE-14DCF61B1F2E}"/>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3" name="Rectangle 1432">
              <a:extLst>
                <a:ext uri="{FF2B5EF4-FFF2-40B4-BE49-F238E27FC236}">
                  <a16:creationId xmlns:a16="http://schemas.microsoft.com/office/drawing/2014/main" id="{81075848-AB23-8118-583D-23F6840FEBD4}"/>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4" name="Oval 1433">
              <a:extLst>
                <a:ext uri="{FF2B5EF4-FFF2-40B4-BE49-F238E27FC236}">
                  <a16:creationId xmlns:a16="http://schemas.microsoft.com/office/drawing/2014/main" id="{74A5307F-5E67-D9FF-8B62-FBE9FE7C9B6D}"/>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35" name="Straight Connector 1434">
              <a:extLst>
                <a:ext uri="{FF2B5EF4-FFF2-40B4-BE49-F238E27FC236}">
                  <a16:creationId xmlns:a16="http://schemas.microsoft.com/office/drawing/2014/main" id="{FAEA6334-3F7E-875B-A3EF-298E2B7F8551}"/>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BEA5A491-65FF-C072-4F4E-DFDB2FF4E2C0}"/>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0B4D012B-8172-790F-6005-7EE70D838830}"/>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DE1D930A-D150-7040-B470-721C61FD3A92}"/>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06CC27D1-5840-7E58-FD78-802592EEBE19}"/>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8358B36C-E44C-BE26-FE60-C5D70D00635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1" name="Rectangle 1440">
              <a:extLst>
                <a:ext uri="{FF2B5EF4-FFF2-40B4-BE49-F238E27FC236}">
                  <a16:creationId xmlns:a16="http://schemas.microsoft.com/office/drawing/2014/main" id="{3F855E02-F25F-F14C-C68B-A0B2C49FE086}"/>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2" name="Rectangle 1441">
              <a:extLst>
                <a:ext uri="{FF2B5EF4-FFF2-40B4-BE49-F238E27FC236}">
                  <a16:creationId xmlns:a16="http://schemas.microsoft.com/office/drawing/2014/main" id="{1188E165-A446-50D2-5934-82F77BB9BD81}"/>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3" name="Oval 1442">
              <a:extLst>
                <a:ext uri="{FF2B5EF4-FFF2-40B4-BE49-F238E27FC236}">
                  <a16:creationId xmlns:a16="http://schemas.microsoft.com/office/drawing/2014/main" id="{4D016BE5-AD75-2A20-B3C4-1891FCC59A9E}"/>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44" name="Straight Connector 1443">
              <a:extLst>
                <a:ext uri="{FF2B5EF4-FFF2-40B4-BE49-F238E27FC236}">
                  <a16:creationId xmlns:a16="http://schemas.microsoft.com/office/drawing/2014/main" id="{EDF0AA36-A802-9EE7-9C9B-BEF041275CDC}"/>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88EABB11-2911-1ED8-0135-FD2B6185A47F}"/>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5DFC05C-22C0-7DC0-1E1A-99843071B5BE}"/>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877EA27F-9937-89CB-F15F-C479B2696BB2}"/>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3EEC8F1A-567B-2CBC-7912-1177D7F9D502}"/>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1ED3DFD3-694D-05D8-E026-72B44D019BDB}"/>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D361909B-5AE8-0D64-3BCA-4B8F6C011617}"/>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9C88203E-F2D3-83CE-1598-F75386A96D5A}"/>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2" name="Rectangle 1451">
              <a:extLst>
                <a:ext uri="{FF2B5EF4-FFF2-40B4-BE49-F238E27FC236}">
                  <a16:creationId xmlns:a16="http://schemas.microsoft.com/office/drawing/2014/main" id="{04698351-9FB8-93CF-CEB1-A2897CCE7D64}"/>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3" name="Rectangle 1452">
              <a:extLst>
                <a:ext uri="{FF2B5EF4-FFF2-40B4-BE49-F238E27FC236}">
                  <a16:creationId xmlns:a16="http://schemas.microsoft.com/office/drawing/2014/main" id="{B42EF528-1262-ABE9-9874-A2C5858405B8}"/>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4" name="Oval 1453">
              <a:extLst>
                <a:ext uri="{FF2B5EF4-FFF2-40B4-BE49-F238E27FC236}">
                  <a16:creationId xmlns:a16="http://schemas.microsoft.com/office/drawing/2014/main" id="{940576D6-BADF-AEDE-01AB-D89D7E3FFDDC}"/>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55" name="Straight Connector 1454">
              <a:extLst>
                <a:ext uri="{FF2B5EF4-FFF2-40B4-BE49-F238E27FC236}">
                  <a16:creationId xmlns:a16="http://schemas.microsoft.com/office/drawing/2014/main" id="{1922E8FF-029C-95B5-42BB-B94B85F866A7}"/>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DA59991F-BD1A-C6CB-469B-34AC26CA50A4}"/>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984434C5-C7F2-C9C2-59FF-75A0CB019AD9}"/>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A9C2A312-435B-5D72-8E4D-D82E2B601993}"/>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5FF00EA9-7FB1-42D9-165B-103EE9383A76}"/>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DB70ADFE-3DF2-68DA-A25A-F3C66B4B2F5D}"/>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1" name="Rectangle 1460">
              <a:extLst>
                <a:ext uri="{FF2B5EF4-FFF2-40B4-BE49-F238E27FC236}">
                  <a16:creationId xmlns:a16="http://schemas.microsoft.com/office/drawing/2014/main" id="{48C4DEBC-5900-702B-B9B8-11B3F0566013}"/>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2" name="Rectangle 1461">
              <a:extLst>
                <a:ext uri="{FF2B5EF4-FFF2-40B4-BE49-F238E27FC236}">
                  <a16:creationId xmlns:a16="http://schemas.microsoft.com/office/drawing/2014/main" id="{782DF8C3-4433-2871-D3D5-3925B914ECD5}"/>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3" name="Oval 1462">
              <a:extLst>
                <a:ext uri="{FF2B5EF4-FFF2-40B4-BE49-F238E27FC236}">
                  <a16:creationId xmlns:a16="http://schemas.microsoft.com/office/drawing/2014/main" id="{73999EEE-E942-4505-64CD-541616297375}"/>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64" name="Straight Connector 1463">
              <a:extLst>
                <a:ext uri="{FF2B5EF4-FFF2-40B4-BE49-F238E27FC236}">
                  <a16:creationId xmlns:a16="http://schemas.microsoft.com/office/drawing/2014/main" id="{CAF7D970-9EFE-095A-6A74-4AF97528C1EE}"/>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8C347B0E-10E9-A9FE-D2A2-AD36ED393351}"/>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8CDD49A8-FE50-E8ED-2AFA-CCF7A336A1DA}"/>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4EAADBDF-E822-9690-DC23-4FC0FF54DECE}"/>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3723003D-5184-C0AD-7077-8C5831A2AB10}"/>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3E8331C2-515B-CF5B-7A3F-75941F95582D}"/>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C2AA6F39-723C-6232-CA07-D669E7E369A3}"/>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F2DB7DDC-6FF6-B19C-C58A-4B0FF9C198ED}"/>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2" name="Rectangle 1471">
              <a:extLst>
                <a:ext uri="{FF2B5EF4-FFF2-40B4-BE49-F238E27FC236}">
                  <a16:creationId xmlns:a16="http://schemas.microsoft.com/office/drawing/2014/main" id="{E7ED9C4F-1303-DAE9-2A5A-7010A634CAF8}"/>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3" name="Rectangle 1472">
              <a:extLst>
                <a:ext uri="{FF2B5EF4-FFF2-40B4-BE49-F238E27FC236}">
                  <a16:creationId xmlns:a16="http://schemas.microsoft.com/office/drawing/2014/main" id="{370253A5-B1F2-98D3-7743-207387EFD9FB}"/>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4" name="Oval 1473">
              <a:extLst>
                <a:ext uri="{FF2B5EF4-FFF2-40B4-BE49-F238E27FC236}">
                  <a16:creationId xmlns:a16="http://schemas.microsoft.com/office/drawing/2014/main" id="{BA8A83BC-7513-6E78-6435-2CB0558E3AD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75" name="Straight Connector 1474">
              <a:extLst>
                <a:ext uri="{FF2B5EF4-FFF2-40B4-BE49-F238E27FC236}">
                  <a16:creationId xmlns:a16="http://schemas.microsoft.com/office/drawing/2014/main" id="{A3215601-D1ED-5005-7716-853663EEF874}"/>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3FBA182B-28C9-FED0-5748-512561477B04}"/>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742475B8-E04F-42BA-1C40-F266C9735C2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D5FAD426-B27F-CAD9-B606-EB9616762F1B}"/>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E1B7FB0D-DEA6-0F5C-CDF4-AB9E24FEEB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B6F25865-3644-675E-0D4D-0F1521DF9850}"/>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1" name="Rectangle 1480">
              <a:extLst>
                <a:ext uri="{FF2B5EF4-FFF2-40B4-BE49-F238E27FC236}">
                  <a16:creationId xmlns:a16="http://schemas.microsoft.com/office/drawing/2014/main" id="{AAEA2910-52AB-A322-0451-06E30DF94BDD}"/>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2" name="Rectangle 1481">
              <a:extLst>
                <a:ext uri="{FF2B5EF4-FFF2-40B4-BE49-F238E27FC236}">
                  <a16:creationId xmlns:a16="http://schemas.microsoft.com/office/drawing/2014/main" id="{BB432B7B-031A-3965-B5AC-7B801FE9551F}"/>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3" name="Oval 1482">
              <a:extLst>
                <a:ext uri="{FF2B5EF4-FFF2-40B4-BE49-F238E27FC236}">
                  <a16:creationId xmlns:a16="http://schemas.microsoft.com/office/drawing/2014/main" id="{69D983CB-D64F-F5B8-C460-5F4A0A6D514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84" name="Straight Connector 1483">
              <a:extLst>
                <a:ext uri="{FF2B5EF4-FFF2-40B4-BE49-F238E27FC236}">
                  <a16:creationId xmlns:a16="http://schemas.microsoft.com/office/drawing/2014/main" id="{AE19C4DC-27A5-6536-3D42-A6861789E346}"/>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902877E6-DAA6-6D9D-1BC9-3257FDA04961}"/>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2FB0A257-8CE1-C972-E185-958158E45104}"/>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6371AFB6-473B-B897-1FE4-46EFBCF5AADA}"/>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84040D6A-2311-9CB3-2F03-B144AEEC51D7}"/>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186A0DE1-256E-438A-8691-1A72FCFFA6B3}"/>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FE1112E5-1846-80B1-C851-11F2A93FD948}"/>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088EE32A-766E-4CB5-F509-1CFE2F8F45A1}"/>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2" name="Rectangle 1491">
              <a:extLst>
                <a:ext uri="{FF2B5EF4-FFF2-40B4-BE49-F238E27FC236}">
                  <a16:creationId xmlns:a16="http://schemas.microsoft.com/office/drawing/2014/main" id="{A9BCBEE9-69CC-9962-6A01-3DE5BB3B5037}"/>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3" name="Rectangle 1492">
              <a:extLst>
                <a:ext uri="{FF2B5EF4-FFF2-40B4-BE49-F238E27FC236}">
                  <a16:creationId xmlns:a16="http://schemas.microsoft.com/office/drawing/2014/main" id="{E0A54A7E-EF79-D03E-9F44-7F38B574480C}"/>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4" name="Oval 1493">
              <a:extLst>
                <a:ext uri="{FF2B5EF4-FFF2-40B4-BE49-F238E27FC236}">
                  <a16:creationId xmlns:a16="http://schemas.microsoft.com/office/drawing/2014/main" id="{248E20C4-F6EE-4E9E-6FCC-A63AF012F23B}"/>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95" name="Straight Connector 1494">
              <a:extLst>
                <a:ext uri="{FF2B5EF4-FFF2-40B4-BE49-F238E27FC236}">
                  <a16:creationId xmlns:a16="http://schemas.microsoft.com/office/drawing/2014/main" id="{30E6D330-4B13-FCC8-EEC1-B50825AD039D}"/>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3DEFEE8C-243B-EBA7-05A5-D5C1DD0CB48A}"/>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50F223C8-095A-5F89-AC62-461FB4874ACE}"/>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424FE780-5A73-86A2-8FD7-0C94C8504908}"/>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0E274D61-78D6-9F1A-D8D3-48E5B54DCABA}"/>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D7F87457-8662-49FC-F789-2628ADE8479B}"/>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1" name="Rectangle 1500">
              <a:extLst>
                <a:ext uri="{FF2B5EF4-FFF2-40B4-BE49-F238E27FC236}">
                  <a16:creationId xmlns:a16="http://schemas.microsoft.com/office/drawing/2014/main" id="{E5413FB3-B15C-491E-8E08-5DF7497E9194}"/>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2" name="Rectangle 1501">
              <a:extLst>
                <a:ext uri="{FF2B5EF4-FFF2-40B4-BE49-F238E27FC236}">
                  <a16:creationId xmlns:a16="http://schemas.microsoft.com/office/drawing/2014/main" id="{5F6013D3-DB2B-E7EA-32FF-BB6C78B342F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3" name="Oval 1502">
              <a:extLst>
                <a:ext uri="{FF2B5EF4-FFF2-40B4-BE49-F238E27FC236}">
                  <a16:creationId xmlns:a16="http://schemas.microsoft.com/office/drawing/2014/main" id="{445817DC-CA2D-CCA3-44D3-FB1BCA783AF5}"/>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04" name="Straight Connector 1503">
              <a:extLst>
                <a:ext uri="{FF2B5EF4-FFF2-40B4-BE49-F238E27FC236}">
                  <a16:creationId xmlns:a16="http://schemas.microsoft.com/office/drawing/2014/main" id="{28A381E7-D057-88DA-8A2A-FA77A38E3C9C}"/>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552E1385-0C5F-BA90-6F5B-80460567AEAC}"/>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366FFD00-1CC2-7420-8A25-002F379B5542}"/>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45D6640-45C3-2B7C-06E7-49822AC7160B}"/>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62A6AAC9-8F43-ACF6-78E1-246FF89E3391}"/>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F3B5E71D-2A87-2FE9-DBFF-69C724935D3D}"/>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98EA08E3-B8DB-3D0A-476D-B500F14A8C5E}"/>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6711A10-8957-A0B2-9294-9938859AE14C}"/>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2" name="Rectangle 1511">
              <a:extLst>
                <a:ext uri="{FF2B5EF4-FFF2-40B4-BE49-F238E27FC236}">
                  <a16:creationId xmlns:a16="http://schemas.microsoft.com/office/drawing/2014/main" id="{255CD3FF-1474-B153-5D44-04EA140DBA14}"/>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3" name="Rectangle 1512">
              <a:extLst>
                <a:ext uri="{FF2B5EF4-FFF2-40B4-BE49-F238E27FC236}">
                  <a16:creationId xmlns:a16="http://schemas.microsoft.com/office/drawing/2014/main" id="{67098195-1DDD-95FF-45F8-CCB603FF4B52}"/>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4" name="Oval 1513">
              <a:extLst>
                <a:ext uri="{FF2B5EF4-FFF2-40B4-BE49-F238E27FC236}">
                  <a16:creationId xmlns:a16="http://schemas.microsoft.com/office/drawing/2014/main" id="{B2206380-1816-6748-689A-BBA9E2719082}"/>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15" name="Straight Connector 1514">
              <a:extLst>
                <a:ext uri="{FF2B5EF4-FFF2-40B4-BE49-F238E27FC236}">
                  <a16:creationId xmlns:a16="http://schemas.microsoft.com/office/drawing/2014/main" id="{2895E872-B292-D939-B49F-786E588CAE41}"/>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8E19F05E-17E5-BB1F-3A7D-C837942BEBAC}"/>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467817E-66A7-5138-F39D-7CCEFA667A49}"/>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72076434-50B3-365A-BE8E-9DEC8BFC193E}"/>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F5EE1E1-29EC-3930-0CC0-7EBB3DD6BCAA}"/>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A6804C3F-0322-3E7E-317A-08BBA8EE7A0A}"/>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1" name="Rectangle 1520">
              <a:extLst>
                <a:ext uri="{FF2B5EF4-FFF2-40B4-BE49-F238E27FC236}">
                  <a16:creationId xmlns:a16="http://schemas.microsoft.com/office/drawing/2014/main" id="{CC48A50C-89D5-8226-9116-6E4BCA5490C9}"/>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2" name="Rectangle 1521">
              <a:extLst>
                <a:ext uri="{FF2B5EF4-FFF2-40B4-BE49-F238E27FC236}">
                  <a16:creationId xmlns:a16="http://schemas.microsoft.com/office/drawing/2014/main" id="{962CE6F9-1035-E9C8-CED3-E8EF9C21F7B0}"/>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3" name="Oval 1522">
              <a:extLst>
                <a:ext uri="{FF2B5EF4-FFF2-40B4-BE49-F238E27FC236}">
                  <a16:creationId xmlns:a16="http://schemas.microsoft.com/office/drawing/2014/main" id="{6B3ED8E6-4820-B887-2E27-1E69A9B8C067}"/>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24" name="Straight Connector 1523">
              <a:extLst>
                <a:ext uri="{FF2B5EF4-FFF2-40B4-BE49-F238E27FC236}">
                  <a16:creationId xmlns:a16="http://schemas.microsoft.com/office/drawing/2014/main" id="{614E0FAC-6D62-602E-0724-2ED00147BC73}"/>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0CF7A3EB-B212-F484-B8E5-F9BF05D4A89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F218007B-66BB-6DA1-9AE4-8C5C7BBA7F3C}"/>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57DB945C-E93D-BF13-4490-77C8B43970C6}"/>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80EFB62-7D31-083D-E04D-088E4759DDBD}"/>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915E0F60-E141-8B9C-C96A-D76EFAAA63FA}"/>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BD098D91-6F97-2A9B-D379-81CB5CBE6A7F}"/>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14EE34-694B-9FEA-551B-0A73AB192070}"/>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2" name="Rectangle 1531">
              <a:extLst>
                <a:ext uri="{FF2B5EF4-FFF2-40B4-BE49-F238E27FC236}">
                  <a16:creationId xmlns:a16="http://schemas.microsoft.com/office/drawing/2014/main" id="{733EBA0C-6ED0-9A18-D7D8-D7BFBCA4C615}"/>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3" name="Rectangle 1532">
              <a:extLst>
                <a:ext uri="{FF2B5EF4-FFF2-40B4-BE49-F238E27FC236}">
                  <a16:creationId xmlns:a16="http://schemas.microsoft.com/office/drawing/2014/main" id="{EF3C9B37-A3FF-4439-C78E-93E99CB627E3}"/>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4" name="Oval 1533">
              <a:extLst>
                <a:ext uri="{FF2B5EF4-FFF2-40B4-BE49-F238E27FC236}">
                  <a16:creationId xmlns:a16="http://schemas.microsoft.com/office/drawing/2014/main" id="{57CE9CFE-077B-494D-174C-2C62BA0425E4}"/>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35" name="Straight Connector 1534">
              <a:extLst>
                <a:ext uri="{FF2B5EF4-FFF2-40B4-BE49-F238E27FC236}">
                  <a16:creationId xmlns:a16="http://schemas.microsoft.com/office/drawing/2014/main" id="{BE14D5A2-4F9C-6AD0-CA96-E211B66FEAC9}"/>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4C49A8D-AC06-3BD9-B040-3907CD2A9327}"/>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6C63F315-2740-0A2C-DBBF-4A61FF4BCA63}"/>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AA2DFF99-98CB-339A-BDD7-DB970AAD6EDA}"/>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54DE3D5-FA5C-6007-FEBC-CB0F71DDF52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575004A8-611C-9A5F-1255-15B5D523DBE6}"/>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1" name="Rectangle 1540">
              <a:extLst>
                <a:ext uri="{FF2B5EF4-FFF2-40B4-BE49-F238E27FC236}">
                  <a16:creationId xmlns:a16="http://schemas.microsoft.com/office/drawing/2014/main" id="{B9AC4849-53A8-AFC3-0C07-4A280627EE72}"/>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2" name="Rectangle 1541">
              <a:extLst>
                <a:ext uri="{FF2B5EF4-FFF2-40B4-BE49-F238E27FC236}">
                  <a16:creationId xmlns:a16="http://schemas.microsoft.com/office/drawing/2014/main" id="{7C7C5AAF-EAE9-070B-354C-FE8251FD7528}"/>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3" name="Oval 1542">
              <a:extLst>
                <a:ext uri="{FF2B5EF4-FFF2-40B4-BE49-F238E27FC236}">
                  <a16:creationId xmlns:a16="http://schemas.microsoft.com/office/drawing/2014/main" id="{314D4749-E8F6-DB2E-EB3C-DE61189AE725}"/>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44" name="Straight Connector 1543">
              <a:extLst>
                <a:ext uri="{FF2B5EF4-FFF2-40B4-BE49-F238E27FC236}">
                  <a16:creationId xmlns:a16="http://schemas.microsoft.com/office/drawing/2014/main" id="{740D9CF7-C18A-645C-E23C-315B71CDF3F6}"/>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17975608-3E5D-EE4F-97A9-27F37496C165}"/>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6947EDF2-2F4B-AD31-5E28-333FE421381F}"/>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80DF42DA-9760-0024-F3CE-11B02E87D855}"/>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C00C585A-EB40-3FFB-154F-70378DFA7262}"/>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8CC11974-9EA8-88F0-AD27-A65966448F0F}"/>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4AA332C2-5223-7D6D-91C0-D63FF574CB4D}"/>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4A942850-9D5A-BB66-9C3C-24344D046C76}"/>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2" name="Rectangle 1551">
              <a:extLst>
                <a:ext uri="{FF2B5EF4-FFF2-40B4-BE49-F238E27FC236}">
                  <a16:creationId xmlns:a16="http://schemas.microsoft.com/office/drawing/2014/main" id="{BCE209E8-271E-7E82-60E0-AE58D652664A}"/>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3" name="Rectangle 1552">
              <a:extLst>
                <a:ext uri="{FF2B5EF4-FFF2-40B4-BE49-F238E27FC236}">
                  <a16:creationId xmlns:a16="http://schemas.microsoft.com/office/drawing/2014/main" id="{871945CB-8E48-9390-B55E-4ABFA18E4C56}"/>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4" name="Oval 1553">
              <a:extLst>
                <a:ext uri="{FF2B5EF4-FFF2-40B4-BE49-F238E27FC236}">
                  <a16:creationId xmlns:a16="http://schemas.microsoft.com/office/drawing/2014/main" id="{E0C1A53C-A892-E869-1E3A-8B94734072EC}"/>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55" name="Straight Connector 1554">
              <a:extLst>
                <a:ext uri="{FF2B5EF4-FFF2-40B4-BE49-F238E27FC236}">
                  <a16:creationId xmlns:a16="http://schemas.microsoft.com/office/drawing/2014/main" id="{F0B7B501-2F06-9020-E12D-06D41841F1F4}"/>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B0D2F693-44A2-F51C-2949-AEE59318B42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AEDC59FA-5CED-8EAE-F973-C69D3095183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23BCD74-B658-2A4D-3350-0A4DDEC7CC6C}"/>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0FC6621-DDDC-C7FC-AD3E-CA33421A3961}"/>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589E353B-452E-FC41-487B-2B36143A71F1}"/>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1" name="Rectangle 1560">
              <a:extLst>
                <a:ext uri="{FF2B5EF4-FFF2-40B4-BE49-F238E27FC236}">
                  <a16:creationId xmlns:a16="http://schemas.microsoft.com/office/drawing/2014/main" id="{7ECA2C31-77FE-2078-DAAF-B610208A773E}"/>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2" name="Rectangle 1561">
              <a:extLst>
                <a:ext uri="{FF2B5EF4-FFF2-40B4-BE49-F238E27FC236}">
                  <a16:creationId xmlns:a16="http://schemas.microsoft.com/office/drawing/2014/main" id="{08FDCD29-3654-83F4-4C93-1EE76EBCF1B3}"/>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3" name="Oval 1562">
              <a:extLst>
                <a:ext uri="{FF2B5EF4-FFF2-40B4-BE49-F238E27FC236}">
                  <a16:creationId xmlns:a16="http://schemas.microsoft.com/office/drawing/2014/main" id="{A0BABFE4-09D2-4BB1-74B7-A6F8E9AA16B6}"/>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64" name="Straight Connector 1563">
              <a:extLst>
                <a:ext uri="{FF2B5EF4-FFF2-40B4-BE49-F238E27FC236}">
                  <a16:creationId xmlns:a16="http://schemas.microsoft.com/office/drawing/2014/main" id="{CD248363-64BC-8EEF-A997-71CFC059956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7C803B7D-622A-2AFB-AA33-BA3C76B9F9F5}"/>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52BA4580-5256-0047-75E5-3B1E094DE82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5640F464-0871-F9F3-FB7D-63E0BFEE8A02}"/>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F089DCB9-6E60-AD94-BD5B-7773DC1607B7}"/>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F1F862BE-3F80-BF33-F8B6-14C02D353AE2}"/>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D1FD86AD-3737-D10F-C0B6-B97F025C1057}"/>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D5C6E34B-8AF8-6623-BFF4-E378ADF4716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2" name="Rectangle 1571">
              <a:extLst>
                <a:ext uri="{FF2B5EF4-FFF2-40B4-BE49-F238E27FC236}">
                  <a16:creationId xmlns:a16="http://schemas.microsoft.com/office/drawing/2014/main" id="{46310D7A-EAC8-FB70-993E-55E97866292A}"/>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3" name="Rectangle 1572">
              <a:extLst>
                <a:ext uri="{FF2B5EF4-FFF2-40B4-BE49-F238E27FC236}">
                  <a16:creationId xmlns:a16="http://schemas.microsoft.com/office/drawing/2014/main" id="{FEF582BF-29D9-2BEC-A9CA-214A3B6F3A92}"/>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4" name="Oval 1573">
              <a:extLst>
                <a:ext uri="{FF2B5EF4-FFF2-40B4-BE49-F238E27FC236}">
                  <a16:creationId xmlns:a16="http://schemas.microsoft.com/office/drawing/2014/main" id="{DAA28B41-ED42-D0B3-043B-ABEC133A2B37}"/>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75" name="Straight Connector 1574">
              <a:extLst>
                <a:ext uri="{FF2B5EF4-FFF2-40B4-BE49-F238E27FC236}">
                  <a16:creationId xmlns:a16="http://schemas.microsoft.com/office/drawing/2014/main" id="{68DBEE7D-BDCB-79A1-8AB8-9F7184D65651}"/>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58FB5E73-AF93-2E92-A039-89FD9F277BDB}"/>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74824B70-262C-1E93-7643-A0C8BEB3FD12}"/>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23F1C760-DD51-D168-696F-1586971259C7}"/>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635F9A9-EDBF-760F-0ABC-FF1CD4AA52D4}"/>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A4515651-1929-741B-A707-9781482B9953}"/>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1" name="Rectangle 1580">
              <a:extLst>
                <a:ext uri="{FF2B5EF4-FFF2-40B4-BE49-F238E27FC236}">
                  <a16:creationId xmlns:a16="http://schemas.microsoft.com/office/drawing/2014/main" id="{CF81FF90-EEFC-60FF-3CDE-1EFD10D109C2}"/>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2" name="Rectangle 1581">
              <a:extLst>
                <a:ext uri="{FF2B5EF4-FFF2-40B4-BE49-F238E27FC236}">
                  <a16:creationId xmlns:a16="http://schemas.microsoft.com/office/drawing/2014/main" id="{4CD7FC43-EF1D-7B33-DD08-6CD25BE69CB4}"/>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3" name="Oval 1582">
              <a:extLst>
                <a:ext uri="{FF2B5EF4-FFF2-40B4-BE49-F238E27FC236}">
                  <a16:creationId xmlns:a16="http://schemas.microsoft.com/office/drawing/2014/main" id="{234A3EC4-D7C6-05D5-3CF7-75D74F87A880}"/>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84" name="Straight Connector 1583">
              <a:extLst>
                <a:ext uri="{FF2B5EF4-FFF2-40B4-BE49-F238E27FC236}">
                  <a16:creationId xmlns:a16="http://schemas.microsoft.com/office/drawing/2014/main" id="{B78ADDCB-AD6D-5A58-C10D-5515C0877BAD}"/>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8FDD5D62-F39D-9023-D906-5002EC02E822}"/>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02A9F8DA-3834-D728-F76C-4D469C862127}"/>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B74ACD66-6CC4-0C9F-67BD-2FA389E38264}"/>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3B7C7877-E240-995B-F0AA-77506866DDCF}"/>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69329D10-B70F-F234-1FC6-874795E9BEC2}"/>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D6C881A2-C2BE-21D0-922B-45C6C597E347}"/>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2" name="Rectangle 1591">
              <a:extLst>
                <a:ext uri="{FF2B5EF4-FFF2-40B4-BE49-F238E27FC236}">
                  <a16:creationId xmlns:a16="http://schemas.microsoft.com/office/drawing/2014/main" id="{44208068-C98B-6E1C-F665-C52AA22A5CCB}"/>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3" name="Rectangle 1592">
              <a:extLst>
                <a:ext uri="{FF2B5EF4-FFF2-40B4-BE49-F238E27FC236}">
                  <a16:creationId xmlns:a16="http://schemas.microsoft.com/office/drawing/2014/main" id="{0F36C5F8-1DC1-30D3-1B90-7CDDB41D719E}"/>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4" name="Oval 1593">
              <a:extLst>
                <a:ext uri="{FF2B5EF4-FFF2-40B4-BE49-F238E27FC236}">
                  <a16:creationId xmlns:a16="http://schemas.microsoft.com/office/drawing/2014/main" id="{AC13D56E-A426-C744-8779-CD7F4AAF4D7D}"/>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609" name="Straight Connector 1608">
              <a:extLst>
                <a:ext uri="{FF2B5EF4-FFF2-40B4-BE49-F238E27FC236}">
                  <a16:creationId xmlns:a16="http://schemas.microsoft.com/office/drawing/2014/main" id="{DA3D7581-4C76-EB43-006D-773C94E175D0}"/>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E832E8DB-7508-CC72-1CB3-49A9E9C44AE4}"/>
              </a:ext>
            </a:extLst>
          </p:cNvPr>
          <p:cNvSpPr txBox="1">
            <a:spLocks noGrp="1"/>
          </p:cNvSpPr>
          <p:nvPr>
            <p:ph type="title" idx="4294967295"/>
          </p:nvPr>
        </p:nvSpPr>
        <p:spPr>
          <a:xfrm>
            <a:off x="328379" y="516562"/>
            <a:ext cx="11485329"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519B"/>
                </a:solidFill>
                <a:effectLst/>
                <a:uLnTx/>
                <a:uFillTx/>
                <a:latin typeface="+mn-lt"/>
                <a:ea typeface="+mn-ea"/>
                <a:cs typeface="+mn-cs"/>
              </a:rPr>
              <a:t>Self-Governance: Tribal Provision of Health Care Services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Rectangle 1">
            <a:extLst>
              <a:ext uri="{FF2B5EF4-FFF2-40B4-BE49-F238E27FC236}">
                <a16:creationId xmlns:a16="http://schemas.microsoft.com/office/drawing/2014/main" id="{F2D80A3F-8466-4C53-B958-9D057E194BDE}"/>
              </a:ext>
              <a:ext uri="{C183D7F6-B498-43B3-948B-1728B52AA6E4}">
                <adec:decorative xmlns:adec="http://schemas.microsoft.com/office/drawing/2017/decorative" val="1"/>
              </a:ext>
            </a:extLst>
          </p:cNvPr>
          <p:cNvSpPr/>
          <p:nvPr/>
        </p:nvSpPr>
        <p:spPr>
          <a:xfrm>
            <a:off x="280669" y="1315898"/>
            <a:ext cx="11686218" cy="2273760"/>
          </a:xfrm>
          <a:prstGeom prst="rect">
            <a:avLst/>
          </a:prstGeom>
          <a:solidFill>
            <a:srgbClr val="DEEBF7">
              <a:alpha val="5019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ounded Rectangle 35">
            <a:extLst>
              <a:ext uri="{FF2B5EF4-FFF2-40B4-BE49-F238E27FC236}">
                <a16:creationId xmlns:a16="http://schemas.microsoft.com/office/drawing/2014/main" id="{B22B115A-D915-2785-3220-55E33DF5302F}"/>
              </a:ext>
            </a:extLst>
          </p:cNvPr>
          <p:cNvSpPr/>
          <p:nvPr/>
        </p:nvSpPr>
        <p:spPr>
          <a:xfrm>
            <a:off x="527595" y="1134749"/>
            <a:ext cx="3566160"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YAFdJjTk5UU 0"/>
                <a:ea typeface="+mn-ea"/>
                <a:cs typeface="+mn-cs"/>
              </a:rPr>
              <a:t>Exercising the Right to Self-Governance</a:t>
            </a:r>
            <a:endParaRPr kumimoji="0" lang="en-US" sz="1600" b="0" i="0" u="none" strike="noStrike" kern="1200" cap="none" spc="0" normalizeH="0" baseline="0" noProof="0" dirty="0">
              <a:ln>
                <a:noFill/>
              </a:ln>
              <a:solidFill>
                <a:srgbClr val="1C4E9D"/>
              </a:solidFill>
              <a:effectLst/>
              <a:uLnTx/>
              <a:uFillTx/>
              <a:latin typeface="YAFdJjTk5UU 0"/>
              <a:ea typeface="+mn-ea"/>
              <a:cs typeface="+mn-cs"/>
            </a:endParaRPr>
          </a:p>
        </p:txBody>
      </p:sp>
      <p:sp>
        <p:nvSpPr>
          <p:cNvPr id="35" name="TextBox 34">
            <a:extLst>
              <a:ext uri="{FF2B5EF4-FFF2-40B4-BE49-F238E27FC236}">
                <a16:creationId xmlns:a16="http://schemas.microsoft.com/office/drawing/2014/main" id="{24A667B0-9CB0-B8BD-0C76-1E81C8923A4E}"/>
              </a:ext>
            </a:extLst>
          </p:cNvPr>
          <p:cNvSpPr txBox="1"/>
          <p:nvPr/>
        </p:nvSpPr>
        <p:spPr>
          <a:xfrm>
            <a:off x="395989" y="1533840"/>
            <a:ext cx="5652960" cy="1169551"/>
          </a:xfrm>
          <a:prstGeom prst="rect">
            <a:avLst/>
          </a:prstGeom>
          <a:noFill/>
        </p:spPr>
        <p:txBody>
          <a:bodyPr wrap="square" rtlCol="0">
            <a:spAutoFit/>
          </a:bodyPr>
          <a:lstStyle/>
          <a:p>
            <a:pPr>
              <a:spcAft>
                <a:spcPts val="1800"/>
              </a:spcAft>
              <a:defRPr/>
            </a:pPr>
            <a:r>
              <a:rPr lang="en-US" sz="1400" kern="100" dirty="0">
                <a:effectLst/>
                <a:ea typeface="Aptos" panose="020B0004020202020204" pitchFamily="34" charset="0"/>
                <a:cs typeface="Times New Roman" panose="02020603050405020304" pitchFamily="18" charset="0"/>
              </a:rPr>
              <a:t>Under Titles </a:t>
            </a:r>
            <a:r>
              <a:rPr lang="en-US" sz="1400" kern="100" dirty="0">
                <a:ea typeface="Aptos" panose="020B0004020202020204" pitchFamily="34" charset="0"/>
                <a:cs typeface="Times New Roman" panose="02020603050405020304" pitchFamily="18" charset="0"/>
              </a:rPr>
              <a:t>I and V of</a:t>
            </a:r>
            <a:r>
              <a:rPr lang="en-US" sz="1400" kern="100" dirty="0">
                <a:effectLst/>
                <a:ea typeface="Aptos" panose="020B0004020202020204" pitchFamily="34" charset="0"/>
                <a:cs typeface="Times New Roman" panose="02020603050405020304" pitchFamily="18" charset="0"/>
              </a:rPr>
              <a:t> the </a:t>
            </a:r>
            <a:r>
              <a:rPr kumimoji="0" lang="en-US" sz="1400" b="0" i="0" u="sng" strike="noStrike" kern="1200" cap="none" spc="0" normalizeH="0" baseline="0" noProof="0" dirty="0">
                <a:ln>
                  <a:noFill/>
                </a:ln>
                <a:solidFill>
                  <a:srgbClr val="0000FF"/>
                </a:solidFill>
                <a:effectLst/>
                <a:uLnTx/>
                <a:uFillTx/>
                <a:latin typeface="Calibri" panose="020F0502020204030204"/>
                <a:ea typeface="+mn-ea"/>
                <a:cs typeface="+mn-cs"/>
                <a:hlinkClick r:id="rId3"/>
              </a:rPr>
              <a:t>Indian Self-Determination and Education Assistance Act</a:t>
            </a:r>
            <a:r>
              <a:rPr lang="en-US" sz="1400" kern="100" dirty="0">
                <a:effectLst/>
                <a:ea typeface="Aptos" panose="020B0004020202020204" pitchFamily="34" charset="0"/>
                <a:cs typeface="Times New Roman" panose="02020603050405020304" pitchFamily="18" charset="0"/>
              </a:rPr>
              <a:t>,</a:t>
            </a:r>
            <a:r>
              <a:rPr lang="en-US" sz="1400" b="1" kern="100" dirty="0">
                <a:effectLst/>
                <a:ea typeface="Aptos" panose="020B0004020202020204" pitchFamily="34" charset="0"/>
                <a:cs typeface="Times New Roman" panose="02020603050405020304" pitchFamily="18" charset="0"/>
              </a:rPr>
              <a:t> federally recognized Tribes can assume partial or complete control of health care programs</a:t>
            </a:r>
            <a:r>
              <a:rPr lang="en-US" sz="1400" b="1" kern="100" dirty="0">
                <a:ea typeface="Aptos" panose="020B0004020202020204" pitchFamily="34" charset="0"/>
                <a:cs typeface="Times New Roman" panose="02020603050405020304" pitchFamily="18" charset="0"/>
              </a:rPr>
              <a:t> </a:t>
            </a:r>
            <a:r>
              <a:rPr lang="en-US" sz="1400" kern="100" dirty="0">
                <a:ea typeface="Aptos" panose="020B0004020202020204" pitchFamily="34" charset="0"/>
                <a:cs typeface="Times New Roman" panose="02020603050405020304" pitchFamily="18" charset="0"/>
              </a:rPr>
              <a:t>previously</a:t>
            </a:r>
            <a:r>
              <a:rPr lang="en-US" sz="1400" kern="100" dirty="0">
                <a:effectLst/>
                <a:ea typeface="Aptos" panose="020B0004020202020204" pitchFamily="34" charset="0"/>
                <a:cs typeface="Times New Roman" panose="02020603050405020304" pitchFamily="18" charset="0"/>
              </a:rPr>
              <a:t> managed by </a:t>
            </a:r>
            <a:r>
              <a:rPr lang="en-US" sz="1400" kern="100" dirty="0">
                <a:ea typeface="Aptos" panose="020B0004020202020204" pitchFamily="34" charset="0"/>
                <a:cs typeface="Times New Roman" panose="02020603050405020304" pitchFamily="18" charset="0"/>
              </a:rPr>
              <a:t>the Indian Health Service (IHS). Tribes do so by</a:t>
            </a:r>
            <a:r>
              <a:rPr lang="en-US" sz="1400" kern="100" dirty="0">
                <a:effectLst/>
                <a:ea typeface="Aptos" panose="020B0004020202020204" pitchFamily="34" charset="0"/>
                <a:cs typeface="Times New Roman" panose="02020603050405020304" pitchFamily="18" charset="0"/>
              </a:rPr>
              <a:t> entering into agreements, called </a:t>
            </a:r>
            <a:r>
              <a:rPr lang="en-US" sz="1400" kern="100" dirty="0">
                <a:effectLst/>
                <a:ea typeface="Aptos" panose="020B0004020202020204" pitchFamily="34" charset="0"/>
                <a:cs typeface="Times New Roman" panose="02020603050405020304" pitchFamily="18" charset="0"/>
                <a:hlinkClick r:id="rId4"/>
              </a:rPr>
              <a:t>compacts and contracts</a:t>
            </a:r>
            <a:r>
              <a:rPr lang="en-US" sz="1400" kern="100" dirty="0">
                <a:ea typeface="Aptos" panose="020B0004020202020204" pitchFamily="34" charset="0"/>
                <a:cs typeface="Times New Roman" panose="02020603050405020304" pitchFamily="18" charset="0"/>
              </a:rPr>
              <a:t>,</a:t>
            </a:r>
            <a:r>
              <a:rPr lang="en-US" sz="1400" kern="100" dirty="0">
                <a:effectLst/>
                <a:ea typeface="Aptos" panose="020B0004020202020204" pitchFamily="34" charset="0"/>
                <a:cs typeface="Times New Roman" panose="02020603050405020304" pitchFamily="18" charset="0"/>
              </a:rPr>
              <a:t> with the IHS.</a:t>
            </a:r>
          </a:p>
        </p:txBody>
      </p:sp>
      <p:sp>
        <p:nvSpPr>
          <p:cNvPr id="8" name="TextBox 7">
            <a:extLst>
              <a:ext uri="{FF2B5EF4-FFF2-40B4-BE49-F238E27FC236}">
                <a16:creationId xmlns:a16="http://schemas.microsoft.com/office/drawing/2014/main" id="{6FBEA3D6-6EE7-83B7-6B9D-8A6B15E97548}"/>
              </a:ext>
            </a:extLst>
          </p:cNvPr>
          <p:cNvSpPr txBox="1"/>
          <p:nvPr/>
        </p:nvSpPr>
        <p:spPr>
          <a:xfrm>
            <a:off x="395989" y="2719621"/>
            <a:ext cx="5582381" cy="523220"/>
          </a:xfrm>
          <a:prstGeom prst="rect">
            <a:avLst/>
          </a:prstGeom>
          <a:noFill/>
        </p:spPr>
        <p:txBody>
          <a:bodyPr wrap="square" rtlCol="0">
            <a:spAutoFit/>
          </a:bodyPr>
          <a:lstStyle/>
          <a:p>
            <a:pPr>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Did you know that Tribes operate approximately </a:t>
            </a:r>
            <a:r>
              <a:rPr kumimoji="0" lang="en-US" sz="1400" b="0" i="0" u="sng" strike="noStrike" kern="1200" cap="none" spc="0" normalizeH="0" baseline="0" noProof="0" dirty="0">
                <a:ln>
                  <a:noFill/>
                </a:ln>
                <a:solidFill>
                  <a:srgbClr val="0563C1"/>
                </a:solidFill>
                <a:effectLst/>
                <a:uLnTx/>
                <a:uFillTx/>
                <a:latin typeface="Calibri" panose="020F0502020204030204"/>
                <a:ea typeface="+mn-ea"/>
                <a:cs typeface="+mn-cs"/>
                <a:hlinkClick r:id="rId5">
                  <a:extLst>
                    <a:ext uri="{A12FA001-AC4F-418D-AE19-62706E023703}">
                      <ahyp:hlinkClr xmlns:ahyp="http://schemas.microsoft.com/office/drawing/2018/hyperlinkcolor" val="tx"/>
                    </a:ext>
                  </a:extLst>
                </a:hlinkClick>
              </a:rPr>
              <a:t>60% of </a:t>
            </a:r>
            <a:r>
              <a:rPr lang="en-US" sz="1400" u="sng" dirty="0">
                <a:solidFill>
                  <a:srgbClr val="0563C1"/>
                </a:solidFill>
                <a:latin typeface="Calibri" panose="020F0502020204030204"/>
                <a:hlinkClick r:id="rId5">
                  <a:extLst>
                    <a:ext uri="{A12FA001-AC4F-418D-AE19-62706E023703}">
                      <ahyp:hlinkClr xmlns:ahyp="http://schemas.microsoft.com/office/drawing/2018/hyperlinkcolor" val="tx"/>
                    </a:ext>
                  </a:extLst>
                </a:hlinkClick>
              </a:rPr>
              <a:t>the health care programs</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 while the IHS manages the </a:t>
            </a:r>
            <a:r>
              <a:rPr lang="en-US" sz="1400" dirty="0">
                <a:solidFill>
                  <a:srgbClr val="000000"/>
                </a:solidFill>
                <a:latin typeface="Calibri" panose="020F0502020204030204"/>
              </a:rPr>
              <a:t>rest</a:t>
            </a: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a:t>
            </a:r>
            <a:endParaRPr kumimoji="0" lang="en-US" sz="14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1BDDCD45-F7B4-2085-7DFA-F9FE2C04D095}"/>
              </a:ext>
            </a:extLst>
          </p:cNvPr>
          <p:cNvSpPr txBox="1"/>
          <p:nvPr/>
        </p:nvSpPr>
        <p:spPr>
          <a:xfrm>
            <a:off x="318785" y="3214719"/>
            <a:ext cx="5681443"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400" b="1" i="1" u="none" strike="noStrike" kern="1200" cap="none" spc="0" normalizeH="0" baseline="0" noProof="0" dirty="0">
                <a:ln>
                  <a:noFill/>
                </a:ln>
                <a:solidFill>
                  <a:srgbClr val="000000"/>
                </a:solidFill>
                <a:effectLst/>
                <a:uLnTx/>
                <a:uFillTx/>
                <a:latin typeface="Calibri" panose="020F0502020204030204"/>
                <a:ea typeface="+mn-ea"/>
                <a:cs typeface="+mn-cs"/>
              </a:rPr>
              <a:t>*Learn more about milestones in the journey of </a:t>
            </a:r>
            <a:r>
              <a:rPr kumimoji="0" lang="en-US" sz="1400" b="1" i="1" u="none" strike="noStrike" kern="1200" cap="none" spc="0" normalizeH="0" baseline="0" noProof="0" dirty="0">
                <a:ln>
                  <a:noFill/>
                </a:ln>
                <a:solidFill>
                  <a:srgbClr val="000000"/>
                </a:solidFill>
                <a:effectLst/>
                <a:uLnTx/>
                <a:uFillTx/>
                <a:latin typeface="Calibri" panose="020F0502020204030204"/>
                <a:ea typeface="+mn-ea"/>
                <a:cs typeface="+mn-cs"/>
                <a:hlinkClick r:id="rId6"/>
              </a:rPr>
              <a:t>Tribal self-governance</a:t>
            </a:r>
            <a:r>
              <a:rPr kumimoji="0" lang="en-US" sz="1400" b="1" i="1" u="none" strike="noStrike" kern="1200" cap="none" spc="0" normalizeH="0" baseline="0" noProof="0" dirty="0">
                <a:ln>
                  <a:noFill/>
                </a:ln>
                <a:solidFill>
                  <a:srgbClr val="000000"/>
                </a:solidFill>
                <a:effectLst/>
                <a:uLnTx/>
                <a:uFillTx/>
                <a:latin typeface="Calibri" panose="020F0502020204030204"/>
                <a:ea typeface="+mn-ea"/>
                <a:cs typeface="+mn-cs"/>
              </a:rPr>
              <a:t>*</a:t>
            </a:r>
            <a:endParaRPr kumimoji="0" lang="en-US" sz="1000" b="1"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0D040FD4-F121-2FB7-1976-FC881005968F}"/>
              </a:ext>
              <a:ext uri="{C183D7F6-B498-43B3-948B-1728B52AA6E4}">
                <adec:decorative xmlns:adec="http://schemas.microsoft.com/office/drawing/2017/decorative" val="1"/>
              </a:ext>
            </a:extLst>
          </p:cNvPr>
          <p:cNvSpPr/>
          <p:nvPr/>
        </p:nvSpPr>
        <p:spPr>
          <a:xfrm>
            <a:off x="6244319" y="1685817"/>
            <a:ext cx="5512641" cy="1677159"/>
          </a:xfrm>
          <a:prstGeom prst="rect">
            <a:avLst/>
          </a:prstGeom>
          <a:solidFill>
            <a:schemeClr val="bg1"/>
          </a:solidFill>
          <a:ln w="28575">
            <a:solidFill>
              <a:srgbClr val="1C4E9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Rounded Rectangle 15">
            <a:extLst>
              <a:ext uri="{FF2B5EF4-FFF2-40B4-BE49-F238E27FC236}">
                <a16:creationId xmlns:a16="http://schemas.microsoft.com/office/drawing/2014/main" id="{88481D24-150B-323E-0ACA-CB704F7BE374}"/>
              </a:ext>
            </a:extLst>
          </p:cNvPr>
          <p:cNvSpPr/>
          <p:nvPr/>
        </p:nvSpPr>
        <p:spPr>
          <a:xfrm>
            <a:off x="7368219" y="1479547"/>
            <a:ext cx="3200400"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YAFdJjTk5UU 0"/>
                <a:ea typeface="+mn-ea"/>
                <a:cs typeface="+mn-cs"/>
              </a:rPr>
              <a:t>What is CMS’s Role?</a:t>
            </a:r>
            <a:endParaRPr kumimoji="0" lang="en-US" sz="1600" b="0" i="0" u="none" strike="noStrike" kern="1200" cap="none" spc="0" normalizeH="0" baseline="0" noProof="0" dirty="0">
              <a:ln>
                <a:noFill/>
              </a:ln>
              <a:solidFill>
                <a:srgbClr val="1C4E9D"/>
              </a:solidFill>
              <a:effectLst/>
              <a:uLnTx/>
              <a:uFillTx/>
              <a:latin typeface="YAFdJjTk5UU 0"/>
              <a:ea typeface="+mn-ea"/>
              <a:cs typeface="+mn-cs"/>
            </a:endParaRPr>
          </a:p>
        </p:txBody>
      </p:sp>
      <p:sp>
        <p:nvSpPr>
          <p:cNvPr id="25" name="TextBox 24">
            <a:extLst>
              <a:ext uri="{FF2B5EF4-FFF2-40B4-BE49-F238E27FC236}">
                <a16:creationId xmlns:a16="http://schemas.microsoft.com/office/drawing/2014/main" id="{C7F23992-9ED2-6138-51CB-79E3B40EA170}"/>
              </a:ext>
            </a:extLst>
          </p:cNvPr>
          <p:cNvSpPr txBox="1"/>
          <p:nvPr/>
        </p:nvSpPr>
        <p:spPr>
          <a:xfrm>
            <a:off x="6301467" y="1864471"/>
            <a:ext cx="5360517" cy="1461939"/>
          </a:xfrm>
          <a:prstGeom prst="rect">
            <a:avLst/>
          </a:prstGeom>
          <a:noFill/>
        </p:spPr>
        <p:txBody>
          <a:bodyPr wrap="square" rtlCol="0">
            <a:spAutoFit/>
          </a:bodyPr>
          <a:lstStyle/>
          <a:p>
            <a:pPr marL="285750" marR="0" lvl="0" indent="-285750"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Calibri" panose="020F0502020204030204"/>
                <a:ea typeface="+mn-ea"/>
                <a:cs typeface="+mn-cs"/>
              </a:rPr>
              <a:t>While CMS does not compact or contract with federally recognized Tribes (called 638 Tribes), Tribal facilities are supported by CMS via reimbursement for services. </a:t>
            </a:r>
          </a:p>
          <a:p>
            <a:pPr marL="285750" marR="0" lvl="0" indent="-285750"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anose="020F0502020204030204"/>
                <a:ea typeface="+mn-ea"/>
                <a:cs typeface="+mn-cs"/>
              </a:rPr>
              <a:t>By paying for services provided to Medicaid and Medicare enrollees at Tribal facilities, CMS is supporting the ability of 638 Tribes to improve the health of American Indians/Alaska Natives (AI/ANs).</a:t>
            </a:r>
          </a:p>
        </p:txBody>
      </p:sp>
      <p:sp>
        <p:nvSpPr>
          <p:cNvPr id="19" name="Rectangle 18">
            <a:extLst>
              <a:ext uri="{FF2B5EF4-FFF2-40B4-BE49-F238E27FC236}">
                <a16:creationId xmlns:a16="http://schemas.microsoft.com/office/drawing/2014/main" id="{FD12CA1C-015A-480D-FE95-456B5521E249}"/>
              </a:ext>
              <a:ext uri="{C183D7F6-B498-43B3-948B-1728B52AA6E4}">
                <adec:decorative xmlns:adec="http://schemas.microsoft.com/office/drawing/2017/decorative" val="1"/>
              </a:ext>
            </a:extLst>
          </p:cNvPr>
          <p:cNvSpPr/>
          <p:nvPr/>
        </p:nvSpPr>
        <p:spPr>
          <a:xfrm>
            <a:off x="256816" y="3820741"/>
            <a:ext cx="11686218" cy="2357045"/>
          </a:xfrm>
          <a:prstGeom prst="rect">
            <a:avLst/>
          </a:prstGeom>
          <a:noFill/>
          <a:ln w="28575">
            <a:solidFill>
              <a:srgbClr val="EDCB0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15">
            <a:extLst>
              <a:ext uri="{FF2B5EF4-FFF2-40B4-BE49-F238E27FC236}">
                <a16:creationId xmlns:a16="http://schemas.microsoft.com/office/drawing/2014/main" id="{DCB1E643-C745-3F96-981B-C34177B0ECE6}"/>
              </a:ext>
            </a:extLst>
          </p:cNvPr>
          <p:cNvSpPr/>
          <p:nvPr/>
        </p:nvSpPr>
        <p:spPr>
          <a:xfrm>
            <a:off x="488094" y="3690323"/>
            <a:ext cx="3592184" cy="328029"/>
          </a:xfrm>
          <a:prstGeom prst="round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YAFdJjTk5UU 0"/>
                <a:ea typeface="+mn-ea"/>
                <a:cs typeface="+mn-cs"/>
              </a:rPr>
              <a:t>Self-Governance in Action</a:t>
            </a:r>
            <a:endParaRPr kumimoji="0" lang="en-US" sz="1600" b="0" i="0" u="none" strike="noStrike" kern="1200" cap="none" spc="0" normalizeH="0" baseline="0" noProof="0" dirty="0">
              <a:ln>
                <a:noFill/>
              </a:ln>
              <a:solidFill>
                <a:srgbClr val="1C4E9D"/>
              </a:solidFill>
              <a:effectLst/>
              <a:uLnTx/>
              <a:uFillTx/>
              <a:latin typeface="YAFdJjTk5UU 0"/>
              <a:ea typeface="+mn-ea"/>
              <a:cs typeface="+mn-cs"/>
            </a:endParaRPr>
          </a:p>
        </p:txBody>
      </p:sp>
      <p:sp>
        <p:nvSpPr>
          <p:cNvPr id="27" name="Rectangle 26">
            <a:extLst>
              <a:ext uri="{FF2B5EF4-FFF2-40B4-BE49-F238E27FC236}">
                <a16:creationId xmlns:a16="http://schemas.microsoft.com/office/drawing/2014/main" id="{230EF5AF-22C2-0604-C471-9A159D5E6157}"/>
              </a:ext>
            </a:extLst>
          </p:cNvPr>
          <p:cNvSpPr/>
          <p:nvPr/>
        </p:nvSpPr>
        <p:spPr>
          <a:xfrm>
            <a:off x="433398" y="4042170"/>
            <a:ext cx="11391735" cy="104137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1" fontAlgn="auto" latinLnBrk="0" hangingPunct="1">
              <a:lnSpc>
                <a:spcPct val="100000"/>
              </a:lnSpc>
              <a:spcBef>
                <a:spcPts val="0"/>
              </a:spcBef>
              <a:spcAft>
                <a:spcPts val="600"/>
              </a:spcAft>
              <a:buClrTx/>
              <a:buSzTx/>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Members of the Eastern Band of Cherokee Indians </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hlinkClick r:id="rId7"/>
              </a:rPr>
              <a:t>exercised their right to self-governance</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by taking full control over the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hlinkClick r:id="rId8"/>
              </a:rPr>
              <a:t>Cherokee Indian Hospital</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400" dirty="0">
                <a:solidFill>
                  <a:prstClr val="black"/>
                </a:solidFill>
                <a:latin typeface="Calibri" panose="020F0502020204030204"/>
              </a:rPr>
              <a:t>formerly</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managed by IHS. Cherokee Indian Hospital’s largest source of funding comes from Medicare and Medicaid reimbursements, followed by the IHS and Tribal contributions.</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Since taking over, they have:</a:t>
            </a:r>
          </a:p>
        </p:txBody>
      </p:sp>
      <p:pic>
        <p:nvPicPr>
          <p:cNvPr id="5" name="Graphic 4">
            <a:extLst>
              <a:ext uri="{FF2B5EF4-FFF2-40B4-BE49-F238E27FC236}">
                <a16:creationId xmlns:a16="http://schemas.microsoft.com/office/drawing/2014/main" id="{C2532705-8A2A-0C0C-1A43-AEC796F58355}"/>
              </a:ext>
              <a:ext uri="{C183D7F6-B498-43B3-948B-1728B52AA6E4}">
                <adec:decorative xmlns:adec="http://schemas.microsoft.com/office/drawing/2017/decorative" val="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74880" y="5098348"/>
            <a:ext cx="397012" cy="397012"/>
          </a:xfrm>
          <a:prstGeom prst="rect">
            <a:avLst/>
          </a:prstGeom>
        </p:spPr>
      </p:pic>
      <p:sp>
        <p:nvSpPr>
          <p:cNvPr id="7" name="TextBox 6">
            <a:extLst>
              <a:ext uri="{FF2B5EF4-FFF2-40B4-BE49-F238E27FC236}">
                <a16:creationId xmlns:a16="http://schemas.microsoft.com/office/drawing/2014/main" id="{7AA2D89F-E71E-0835-6E47-6C36092EC4C5}"/>
              </a:ext>
            </a:extLst>
          </p:cNvPr>
          <p:cNvSpPr txBox="1"/>
          <p:nvPr/>
        </p:nvSpPr>
        <p:spPr>
          <a:xfrm>
            <a:off x="935452" y="5035244"/>
            <a:ext cx="4958775" cy="523220"/>
          </a:xfrm>
          <a:prstGeom prst="rect">
            <a:avLst/>
          </a:prstGeom>
          <a:noFill/>
        </p:spPr>
        <p:txBody>
          <a:bodyPr wrap="square" rtlCol="0">
            <a:spAutoFit/>
          </a:bodyPr>
          <a:lstStyle/>
          <a:p>
            <a:pPr marR="0" lvl="0" algn="l" defTabSz="914400" rtl="0" eaLnBrk="1" fontAlgn="auto" latinLnBrk="0" hangingPunct="1">
              <a:lnSpc>
                <a:spcPct val="100000"/>
              </a:lnSpc>
              <a:spcBef>
                <a:spcPts val="0"/>
              </a:spcBef>
              <a:buClrTx/>
              <a:buSzTx/>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Built a new hospital that acknowledges and pays tribute to the Tribe’s traditions and culture. </a:t>
            </a:r>
          </a:p>
        </p:txBody>
      </p:sp>
      <p:pic>
        <p:nvPicPr>
          <p:cNvPr id="18" name="Graphic 17">
            <a:extLst>
              <a:ext uri="{FF2B5EF4-FFF2-40B4-BE49-F238E27FC236}">
                <a16:creationId xmlns:a16="http://schemas.microsoft.com/office/drawing/2014/main" id="{D1B3819A-A559-7A69-16EF-8EF3D8319BD5}"/>
              </a:ext>
              <a:ext uri="{C183D7F6-B498-43B3-948B-1728B52AA6E4}">
                <adec:decorative xmlns:adec="http://schemas.microsoft.com/office/drawing/2017/decorative" val="1"/>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450322" y="5606515"/>
            <a:ext cx="475463" cy="475463"/>
          </a:xfrm>
          <a:prstGeom prst="rect">
            <a:avLst/>
          </a:prstGeom>
        </p:spPr>
      </p:pic>
      <p:sp>
        <p:nvSpPr>
          <p:cNvPr id="6" name="TextBox 5">
            <a:extLst>
              <a:ext uri="{FF2B5EF4-FFF2-40B4-BE49-F238E27FC236}">
                <a16:creationId xmlns:a16="http://schemas.microsoft.com/office/drawing/2014/main" id="{F64121F5-4AA5-06C2-877B-A4135F9274CB}"/>
              </a:ext>
            </a:extLst>
          </p:cNvPr>
          <p:cNvSpPr txBox="1"/>
          <p:nvPr/>
        </p:nvSpPr>
        <p:spPr>
          <a:xfrm>
            <a:off x="929987" y="5606515"/>
            <a:ext cx="476539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Adopted an integrated, patient-centered care model tailored to the Tribe’s needs. </a:t>
            </a:r>
            <a:endParaRPr kumimoji="0" lang="en-US" sz="1400" b="0" i="0" u="none" strike="sng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4" name="Graphic 13">
            <a:extLst>
              <a:ext uri="{FF2B5EF4-FFF2-40B4-BE49-F238E27FC236}">
                <a16:creationId xmlns:a16="http://schemas.microsoft.com/office/drawing/2014/main" id="{2DC93835-314D-009B-103D-E74EE8BAD6CE}"/>
              </a:ext>
              <a:ext uri="{C183D7F6-B498-43B3-948B-1728B52AA6E4}">
                <adec:decorative xmlns:adec="http://schemas.microsoft.com/office/drawing/2017/decorative" val="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5040" y="5083100"/>
            <a:ext cx="393192" cy="393192"/>
          </a:xfrm>
          <a:prstGeom prst="rect">
            <a:avLst/>
          </a:prstGeom>
        </p:spPr>
      </p:pic>
      <p:sp>
        <p:nvSpPr>
          <p:cNvPr id="4" name="TextBox 3">
            <a:extLst>
              <a:ext uri="{FF2B5EF4-FFF2-40B4-BE49-F238E27FC236}">
                <a16:creationId xmlns:a16="http://schemas.microsoft.com/office/drawing/2014/main" id="{EFE4ED6B-BE56-2E31-BAAD-CD83139835DF}"/>
              </a:ext>
            </a:extLst>
          </p:cNvPr>
          <p:cNvSpPr txBox="1"/>
          <p:nvPr/>
        </p:nvSpPr>
        <p:spPr>
          <a:xfrm>
            <a:off x="6462486" y="5018086"/>
            <a:ext cx="4958775" cy="523220"/>
          </a:xfrm>
          <a:prstGeom prst="rect">
            <a:avLst/>
          </a:prstGeom>
          <a:noFill/>
        </p:spPr>
        <p:txBody>
          <a:bodyPr wrap="square" rtlCol="0">
            <a:spAutoFit/>
          </a:bodyPr>
          <a:lstStyle/>
          <a:p>
            <a:pPr marR="0" lvl="0" algn="l" defTabSz="914400" rtl="0" eaLnBrk="1" fontAlgn="auto" latinLnBrk="0" hangingPunct="1">
              <a:lnSpc>
                <a:spcPct val="100000"/>
              </a:lnSpc>
              <a:spcBef>
                <a:spcPts val="0"/>
              </a:spcBef>
              <a:buClrTx/>
              <a:buSzTx/>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Added a new residential support home and treatment center for Tribal members struggling with mental health or substance use.</a:t>
            </a:r>
          </a:p>
        </p:txBody>
      </p:sp>
      <p:pic>
        <p:nvPicPr>
          <p:cNvPr id="16" name="Graphic 15">
            <a:extLst>
              <a:ext uri="{FF2B5EF4-FFF2-40B4-BE49-F238E27FC236}">
                <a16:creationId xmlns:a16="http://schemas.microsoft.com/office/drawing/2014/main" id="{F84CA198-9BB2-EC06-E745-4103E90896F2}"/>
              </a:ext>
              <a:ext uri="{C183D7F6-B498-43B3-948B-1728B52AA6E4}">
                <adec:decorative xmlns:adec="http://schemas.microsoft.com/office/drawing/2017/decorative" val="1"/>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6025332" y="5667283"/>
            <a:ext cx="401683" cy="401683"/>
          </a:xfrm>
          <a:prstGeom prst="rect">
            <a:avLst/>
          </a:prstGeom>
        </p:spPr>
      </p:pic>
      <p:sp>
        <p:nvSpPr>
          <p:cNvPr id="9" name="TextBox 8">
            <a:extLst>
              <a:ext uri="{FF2B5EF4-FFF2-40B4-BE49-F238E27FC236}">
                <a16:creationId xmlns:a16="http://schemas.microsoft.com/office/drawing/2014/main" id="{F4A8F50B-DDB4-3C2E-B2CF-B6A0F16F99C8}"/>
              </a:ext>
            </a:extLst>
          </p:cNvPr>
          <p:cNvSpPr txBox="1"/>
          <p:nvPr/>
        </p:nvSpPr>
        <p:spPr>
          <a:xfrm>
            <a:off x="6460948" y="5705657"/>
            <a:ext cx="5346483" cy="307777"/>
          </a:xfrm>
          <a:prstGeom prst="rect">
            <a:avLst/>
          </a:prstGeom>
          <a:noFill/>
        </p:spPr>
        <p:txBody>
          <a:bodyPr wrap="square" rtlCol="0">
            <a:spAutoFit/>
          </a:bodyPr>
          <a:lstStyle/>
          <a:p>
            <a:pPr marR="0" lvl="0" algn="l" defTabSz="914400" rtl="0" eaLnBrk="1" fontAlgn="auto" latinLnBrk="0" hangingPunct="1">
              <a:lnSpc>
                <a:spcPct val="100000"/>
              </a:lnSpc>
              <a:spcBef>
                <a:spcPts val="0"/>
              </a:spcBef>
              <a:buClrTx/>
              <a:buSzTx/>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Constructed the Tsali Care Center, a 72-bed senior living facility.</a:t>
            </a:r>
          </a:p>
        </p:txBody>
      </p:sp>
      <p:sp>
        <p:nvSpPr>
          <p:cNvPr id="2420" name="TextBox 2419">
            <a:extLst>
              <a:ext uri="{FF2B5EF4-FFF2-40B4-BE49-F238E27FC236}">
                <a16:creationId xmlns:a16="http://schemas.microsoft.com/office/drawing/2014/main" id="{6CB0BDA3-E4DC-290C-C74F-9A32031A6C4C}"/>
              </a:ext>
            </a:extLst>
          </p:cNvPr>
          <p:cNvSpPr txBox="1"/>
          <p:nvPr/>
        </p:nvSpPr>
        <p:spPr>
          <a:xfrm>
            <a:off x="1413356" y="6430787"/>
            <a:ext cx="9321374"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Developed by the CMS Rural Health Council’s Tribal Affairs Subcommittee.</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89F88FCC-E078-7DB1-4DFE-53319BD982AB}"/>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a:off x="10916652" y="6350134"/>
            <a:ext cx="682045" cy="237295"/>
          </a:xfrm>
          <a:prstGeom prst="rect">
            <a:avLst/>
          </a:prstGeom>
        </p:spPr>
      </p:pic>
    </p:spTree>
    <p:extLst>
      <p:ext uri="{BB962C8B-B14F-4D97-AF65-F5344CB8AC3E}">
        <p14:creationId xmlns:p14="http://schemas.microsoft.com/office/powerpoint/2010/main" val="4276215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38F351-D823-CCC4-73D0-9473E820150C}"/>
            </a:ext>
          </a:extLst>
        </p:cNvPr>
        <p:cNvGrpSpPr/>
        <p:nvPr/>
      </p:nvGrpSpPr>
      <p:grpSpPr>
        <a:xfrm>
          <a:off x="0" y="0"/>
          <a:ext cx="0" cy="0"/>
          <a:chOff x="0" y="0"/>
          <a:chExt cx="0" cy="0"/>
        </a:xfrm>
      </p:grpSpPr>
      <p:grpSp>
        <p:nvGrpSpPr>
          <p:cNvPr id="2423" name="Group 2422">
            <a:extLst>
              <a:ext uri="{FF2B5EF4-FFF2-40B4-BE49-F238E27FC236}">
                <a16:creationId xmlns:a16="http://schemas.microsoft.com/office/drawing/2014/main" id="{520A6404-C8FE-39DC-2371-72BA837C903C}"/>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1355D285-BE8A-0DB0-E9AF-4C0DED47500A}"/>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2" name="Triangle 231">
              <a:extLst>
                <a:ext uri="{FF2B5EF4-FFF2-40B4-BE49-F238E27FC236}">
                  <a16:creationId xmlns:a16="http://schemas.microsoft.com/office/drawing/2014/main" id="{12A5DF1F-A13D-6E1B-7428-7986477E1EDF}"/>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7" name="Rectangle 336">
              <a:extLst>
                <a:ext uri="{FF2B5EF4-FFF2-40B4-BE49-F238E27FC236}">
                  <a16:creationId xmlns:a16="http://schemas.microsoft.com/office/drawing/2014/main" id="{FE2706A7-768E-B28C-9BAB-4E058095DF74}"/>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5" name="Rectangle 344">
              <a:extLst>
                <a:ext uri="{FF2B5EF4-FFF2-40B4-BE49-F238E27FC236}">
                  <a16:creationId xmlns:a16="http://schemas.microsoft.com/office/drawing/2014/main" id="{1919D01B-430C-5F7A-9D50-04E5E86844B0}"/>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6" name="Oval 345">
              <a:extLst>
                <a:ext uri="{FF2B5EF4-FFF2-40B4-BE49-F238E27FC236}">
                  <a16:creationId xmlns:a16="http://schemas.microsoft.com/office/drawing/2014/main" id="{8FAEA657-0350-F5D0-5769-0DC67A922F10}"/>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48" name="Straight Connector 347">
              <a:extLst>
                <a:ext uri="{FF2B5EF4-FFF2-40B4-BE49-F238E27FC236}">
                  <a16:creationId xmlns:a16="http://schemas.microsoft.com/office/drawing/2014/main" id="{2695133D-3A9D-C90B-5C4F-FE9061A5D700}"/>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4807278B-DA94-AD57-4636-57AB8949C2E9}"/>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70AED84B-3DB4-303C-0EC7-6895F37B6EA3}"/>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C4FF0678-5800-0A88-13E1-18BF3296D08F}"/>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81EA5F47-F7B1-E0BE-229B-2601A23A6C88}"/>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86BB491B-2503-8B29-2F4B-65B7486660A1}"/>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8979F0A-AECE-0C41-FA42-4480775A6ABA}"/>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5D28E4B1-77FE-C7F3-CCEA-39C0A86E3B2D}"/>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1" name="Rectangle 360">
              <a:extLst>
                <a:ext uri="{FF2B5EF4-FFF2-40B4-BE49-F238E27FC236}">
                  <a16:creationId xmlns:a16="http://schemas.microsoft.com/office/drawing/2014/main" id="{889E9AB2-0455-F248-7F11-04D1757C2002}"/>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2" name="Rectangle 361">
              <a:extLst>
                <a:ext uri="{FF2B5EF4-FFF2-40B4-BE49-F238E27FC236}">
                  <a16:creationId xmlns:a16="http://schemas.microsoft.com/office/drawing/2014/main" id="{2707FC29-0F0D-E962-5B42-91FA88CD51A5}"/>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5" name="Oval 364">
              <a:extLst>
                <a:ext uri="{FF2B5EF4-FFF2-40B4-BE49-F238E27FC236}">
                  <a16:creationId xmlns:a16="http://schemas.microsoft.com/office/drawing/2014/main" id="{89A58520-D8F7-B431-2F29-C56DFE8912A3}"/>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70" name="Straight Connector 369">
              <a:extLst>
                <a:ext uri="{FF2B5EF4-FFF2-40B4-BE49-F238E27FC236}">
                  <a16:creationId xmlns:a16="http://schemas.microsoft.com/office/drawing/2014/main" id="{3BFA49B9-E70A-BBBE-4C88-E9EFBBB59614}"/>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3F79CC26-C262-B076-BAE9-18BAE242F3B9}"/>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36A55AA9-3F9F-E781-363A-A02EDF2AD648}"/>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321D92D8-6590-85FD-25D1-E4BFCACFC818}"/>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13AFDCF3-C641-0ADC-EBE5-2C5277952B9F}"/>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41CCC9A2-ED04-06AE-FDA9-B0C91FC11955}"/>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5" name="Rectangle 384">
              <a:extLst>
                <a:ext uri="{FF2B5EF4-FFF2-40B4-BE49-F238E27FC236}">
                  <a16:creationId xmlns:a16="http://schemas.microsoft.com/office/drawing/2014/main" id="{B6BD75C7-F809-0E70-CB8A-B6741EE9D40D}"/>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6" name="Rectangle 385">
              <a:extLst>
                <a:ext uri="{FF2B5EF4-FFF2-40B4-BE49-F238E27FC236}">
                  <a16:creationId xmlns:a16="http://schemas.microsoft.com/office/drawing/2014/main" id="{65D6C28C-F48C-CE4E-8F24-D088FB8DEA75}"/>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7" name="Oval 386">
              <a:extLst>
                <a:ext uri="{FF2B5EF4-FFF2-40B4-BE49-F238E27FC236}">
                  <a16:creationId xmlns:a16="http://schemas.microsoft.com/office/drawing/2014/main" id="{35969678-BF31-37C3-54B2-697760A6B725}"/>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88" name="Straight Connector 387">
              <a:extLst>
                <a:ext uri="{FF2B5EF4-FFF2-40B4-BE49-F238E27FC236}">
                  <a16:creationId xmlns:a16="http://schemas.microsoft.com/office/drawing/2014/main" id="{359D45A4-217A-29A7-2E7B-ACF85DA1D5B4}"/>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ACF1DE87-A194-DC0E-B281-78071E4CD6FB}"/>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F4AC84AA-F314-C00C-0C3C-93BF620C3E06}"/>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EE4DD19F-4247-77C8-7D79-74ACE3143702}"/>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038146C9-3387-7927-6A79-76FD39342249}"/>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744A152C-648F-E397-F63E-0580557804CE}"/>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3" name="Triangle 442">
              <a:extLst>
                <a:ext uri="{FF2B5EF4-FFF2-40B4-BE49-F238E27FC236}">
                  <a16:creationId xmlns:a16="http://schemas.microsoft.com/office/drawing/2014/main" id="{FCF379E8-D2E9-3BE1-6300-B7A0985391A7}"/>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4" name="Triangle 443">
              <a:extLst>
                <a:ext uri="{FF2B5EF4-FFF2-40B4-BE49-F238E27FC236}">
                  <a16:creationId xmlns:a16="http://schemas.microsoft.com/office/drawing/2014/main" id="{4FDBB230-2B15-6207-BB32-F5A88AC4A27F}"/>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5" name="Triangle 444">
              <a:extLst>
                <a:ext uri="{FF2B5EF4-FFF2-40B4-BE49-F238E27FC236}">
                  <a16:creationId xmlns:a16="http://schemas.microsoft.com/office/drawing/2014/main" id="{8BE0F63D-3A40-5B24-0A22-6F0A3273DD3A}"/>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6" name="Triangle 445">
              <a:extLst>
                <a:ext uri="{FF2B5EF4-FFF2-40B4-BE49-F238E27FC236}">
                  <a16:creationId xmlns:a16="http://schemas.microsoft.com/office/drawing/2014/main" id="{85D4AE5C-3D43-8415-44B3-2B1814253B06}"/>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7" name="Triangle 446">
              <a:extLst>
                <a:ext uri="{FF2B5EF4-FFF2-40B4-BE49-F238E27FC236}">
                  <a16:creationId xmlns:a16="http://schemas.microsoft.com/office/drawing/2014/main" id="{6CEEC0C6-826E-E7E0-3CB3-A51A2EBE2599}"/>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0" name="Triangle 459">
              <a:extLst>
                <a:ext uri="{FF2B5EF4-FFF2-40B4-BE49-F238E27FC236}">
                  <a16:creationId xmlns:a16="http://schemas.microsoft.com/office/drawing/2014/main" id="{3F7AD449-B4F7-2786-A877-614149517EA9}"/>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1" name="Triangle 460">
              <a:extLst>
                <a:ext uri="{FF2B5EF4-FFF2-40B4-BE49-F238E27FC236}">
                  <a16:creationId xmlns:a16="http://schemas.microsoft.com/office/drawing/2014/main" id="{34543635-4A11-4B98-D9CA-932611702289}"/>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2" name="Triangle 461">
              <a:extLst>
                <a:ext uri="{FF2B5EF4-FFF2-40B4-BE49-F238E27FC236}">
                  <a16:creationId xmlns:a16="http://schemas.microsoft.com/office/drawing/2014/main" id="{E1F42A59-1AEC-3C6A-F03E-602B76D7D1D4}"/>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3" name="Triangle 462">
              <a:extLst>
                <a:ext uri="{FF2B5EF4-FFF2-40B4-BE49-F238E27FC236}">
                  <a16:creationId xmlns:a16="http://schemas.microsoft.com/office/drawing/2014/main" id="{301F80D9-EC77-B6D8-0A0D-9563238DABA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4" name="Triangle 463">
              <a:extLst>
                <a:ext uri="{FF2B5EF4-FFF2-40B4-BE49-F238E27FC236}">
                  <a16:creationId xmlns:a16="http://schemas.microsoft.com/office/drawing/2014/main" id="{B026C2D1-238A-84DC-C9F6-C9241BDC5EBA}"/>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5" name="Triangle 464">
              <a:extLst>
                <a:ext uri="{FF2B5EF4-FFF2-40B4-BE49-F238E27FC236}">
                  <a16:creationId xmlns:a16="http://schemas.microsoft.com/office/drawing/2014/main" id="{460EB1A6-4E53-8EC0-5B57-3D7F4B41B593}"/>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6" name="Triangle 465">
              <a:extLst>
                <a:ext uri="{FF2B5EF4-FFF2-40B4-BE49-F238E27FC236}">
                  <a16:creationId xmlns:a16="http://schemas.microsoft.com/office/drawing/2014/main" id="{A3499802-4B78-0729-1DC0-A6C195944D8D}"/>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7" name="Triangle 466">
              <a:extLst>
                <a:ext uri="{FF2B5EF4-FFF2-40B4-BE49-F238E27FC236}">
                  <a16:creationId xmlns:a16="http://schemas.microsoft.com/office/drawing/2014/main" id="{5BEFF382-36CC-B728-370F-A95FA75E13C7}"/>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8" name="Triangle 467">
              <a:extLst>
                <a:ext uri="{FF2B5EF4-FFF2-40B4-BE49-F238E27FC236}">
                  <a16:creationId xmlns:a16="http://schemas.microsoft.com/office/drawing/2014/main" id="{156842A9-9FD6-8F34-2951-C197959F3516}"/>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9" name="Triangle 468">
              <a:extLst>
                <a:ext uri="{FF2B5EF4-FFF2-40B4-BE49-F238E27FC236}">
                  <a16:creationId xmlns:a16="http://schemas.microsoft.com/office/drawing/2014/main" id="{4C23C5EE-B033-CDA9-54BE-9DFC6D8E9C14}"/>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0" name="Triangle 469">
              <a:extLst>
                <a:ext uri="{FF2B5EF4-FFF2-40B4-BE49-F238E27FC236}">
                  <a16:creationId xmlns:a16="http://schemas.microsoft.com/office/drawing/2014/main" id="{4DAEDBBA-C039-7894-8A95-76EB0FA75263}"/>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1" name="Triangle 470">
              <a:extLst>
                <a:ext uri="{FF2B5EF4-FFF2-40B4-BE49-F238E27FC236}">
                  <a16:creationId xmlns:a16="http://schemas.microsoft.com/office/drawing/2014/main" id="{07CC40E7-C6FD-E67E-6FD6-ACB2AE85B764}"/>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2" name="Triangle 471">
              <a:extLst>
                <a:ext uri="{FF2B5EF4-FFF2-40B4-BE49-F238E27FC236}">
                  <a16:creationId xmlns:a16="http://schemas.microsoft.com/office/drawing/2014/main" id="{7970383B-6D89-3AD6-139C-E0FD1EFFB7DF}"/>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3" name="Triangle 472">
              <a:extLst>
                <a:ext uri="{FF2B5EF4-FFF2-40B4-BE49-F238E27FC236}">
                  <a16:creationId xmlns:a16="http://schemas.microsoft.com/office/drawing/2014/main" id="{A063BD8C-57A5-C88F-D3C8-6920BEE9E45E}"/>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4" name="Triangle 473">
              <a:extLst>
                <a:ext uri="{FF2B5EF4-FFF2-40B4-BE49-F238E27FC236}">
                  <a16:creationId xmlns:a16="http://schemas.microsoft.com/office/drawing/2014/main" id="{9E656893-28D5-C21A-D0D9-A051C7B13E58}"/>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5" name="Triangle 474">
              <a:extLst>
                <a:ext uri="{FF2B5EF4-FFF2-40B4-BE49-F238E27FC236}">
                  <a16:creationId xmlns:a16="http://schemas.microsoft.com/office/drawing/2014/main" id="{40AFEE08-1934-538A-0206-FAD200D4FC76}"/>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5" name="Triangle 494">
              <a:extLst>
                <a:ext uri="{FF2B5EF4-FFF2-40B4-BE49-F238E27FC236}">
                  <a16:creationId xmlns:a16="http://schemas.microsoft.com/office/drawing/2014/main" id="{71A99194-A073-5381-4339-F80D8530506A}"/>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6" name="Triangle 495">
              <a:extLst>
                <a:ext uri="{FF2B5EF4-FFF2-40B4-BE49-F238E27FC236}">
                  <a16:creationId xmlns:a16="http://schemas.microsoft.com/office/drawing/2014/main" id="{80543387-0E92-C0D6-B4C8-3CD390B5ADF2}"/>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7" name="Triangle 496">
              <a:extLst>
                <a:ext uri="{FF2B5EF4-FFF2-40B4-BE49-F238E27FC236}">
                  <a16:creationId xmlns:a16="http://schemas.microsoft.com/office/drawing/2014/main" id="{B9193A45-1021-C5CA-3856-2DA216B834F9}"/>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8" name="Triangle 497">
              <a:extLst>
                <a:ext uri="{FF2B5EF4-FFF2-40B4-BE49-F238E27FC236}">
                  <a16:creationId xmlns:a16="http://schemas.microsoft.com/office/drawing/2014/main" id="{55390032-3991-3146-9DAF-903FDAEC3C13}"/>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9" name="Triangle 498">
              <a:extLst>
                <a:ext uri="{FF2B5EF4-FFF2-40B4-BE49-F238E27FC236}">
                  <a16:creationId xmlns:a16="http://schemas.microsoft.com/office/drawing/2014/main" id="{68CB2FC4-CAEC-B1BF-8FCF-117A8531779D}"/>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0" name="Triangle 499">
              <a:extLst>
                <a:ext uri="{FF2B5EF4-FFF2-40B4-BE49-F238E27FC236}">
                  <a16:creationId xmlns:a16="http://schemas.microsoft.com/office/drawing/2014/main" id="{56D1554F-2A8C-BB21-6DE9-5982605BFFE9}"/>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1" name="Triangle 500">
              <a:extLst>
                <a:ext uri="{FF2B5EF4-FFF2-40B4-BE49-F238E27FC236}">
                  <a16:creationId xmlns:a16="http://schemas.microsoft.com/office/drawing/2014/main" id="{22E7D131-52C6-434C-1622-66BB38BB1719}"/>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2" name="Triangle 501">
              <a:extLst>
                <a:ext uri="{FF2B5EF4-FFF2-40B4-BE49-F238E27FC236}">
                  <a16:creationId xmlns:a16="http://schemas.microsoft.com/office/drawing/2014/main" id="{C11365BA-02B3-0F9E-16C1-2B66CA086E09}"/>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3" name="Triangle 502">
              <a:extLst>
                <a:ext uri="{FF2B5EF4-FFF2-40B4-BE49-F238E27FC236}">
                  <a16:creationId xmlns:a16="http://schemas.microsoft.com/office/drawing/2014/main" id="{7EFB20C7-8447-07EC-76A2-8D57BF40B2FA}"/>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4" name="Triangle 503">
              <a:extLst>
                <a:ext uri="{FF2B5EF4-FFF2-40B4-BE49-F238E27FC236}">
                  <a16:creationId xmlns:a16="http://schemas.microsoft.com/office/drawing/2014/main" id="{4CCFAFE6-23EA-554B-8644-C520DCFE75B1}"/>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5" name="Triangle 504">
              <a:extLst>
                <a:ext uri="{FF2B5EF4-FFF2-40B4-BE49-F238E27FC236}">
                  <a16:creationId xmlns:a16="http://schemas.microsoft.com/office/drawing/2014/main" id="{EAD09656-D796-92B0-BCB8-186BA2C591D3}"/>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6" name="Triangle 505">
              <a:extLst>
                <a:ext uri="{FF2B5EF4-FFF2-40B4-BE49-F238E27FC236}">
                  <a16:creationId xmlns:a16="http://schemas.microsoft.com/office/drawing/2014/main" id="{6CCA5847-C38C-A50B-453D-0B5384F34251}"/>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7" name="Triangle 506">
              <a:extLst>
                <a:ext uri="{FF2B5EF4-FFF2-40B4-BE49-F238E27FC236}">
                  <a16:creationId xmlns:a16="http://schemas.microsoft.com/office/drawing/2014/main" id="{5B6E3081-6733-8EEB-D7BE-F5D6DE0648F5}"/>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8" name="Triangle 507">
              <a:extLst>
                <a:ext uri="{FF2B5EF4-FFF2-40B4-BE49-F238E27FC236}">
                  <a16:creationId xmlns:a16="http://schemas.microsoft.com/office/drawing/2014/main" id="{58BF2F58-4227-DD23-C4B9-C3795625FA68}"/>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9" name="Triangle 508">
              <a:extLst>
                <a:ext uri="{FF2B5EF4-FFF2-40B4-BE49-F238E27FC236}">
                  <a16:creationId xmlns:a16="http://schemas.microsoft.com/office/drawing/2014/main" id="{4F7BFE8A-7B2E-B972-1947-819AB35C76F6}"/>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0" name="Triangle 509">
              <a:extLst>
                <a:ext uri="{FF2B5EF4-FFF2-40B4-BE49-F238E27FC236}">
                  <a16:creationId xmlns:a16="http://schemas.microsoft.com/office/drawing/2014/main" id="{6221348A-0FDC-DE72-8AB8-0C7E181315D3}"/>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1" name="Triangle 510">
              <a:extLst>
                <a:ext uri="{FF2B5EF4-FFF2-40B4-BE49-F238E27FC236}">
                  <a16:creationId xmlns:a16="http://schemas.microsoft.com/office/drawing/2014/main" id="{E7B183E3-4B84-45D7-7495-3D0F06379DF1}"/>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2" name="Triangle 511">
              <a:extLst>
                <a:ext uri="{FF2B5EF4-FFF2-40B4-BE49-F238E27FC236}">
                  <a16:creationId xmlns:a16="http://schemas.microsoft.com/office/drawing/2014/main" id="{D36835AC-2C02-E5FF-53BF-168996F02F4B}"/>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3" name="Triangle 512">
              <a:extLst>
                <a:ext uri="{FF2B5EF4-FFF2-40B4-BE49-F238E27FC236}">
                  <a16:creationId xmlns:a16="http://schemas.microsoft.com/office/drawing/2014/main" id="{AAA7B1E5-EB02-0203-D936-6012D86FF239}"/>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4" name="Triangle 513">
              <a:extLst>
                <a:ext uri="{FF2B5EF4-FFF2-40B4-BE49-F238E27FC236}">
                  <a16:creationId xmlns:a16="http://schemas.microsoft.com/office/drawing/2014/main" id="{6ED16E32-777E-6617-080F-C8B86138ACEC}"/>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5" name="Triangle 514">
              <a:extLst>
                <a:ext uri="{FF2B5EF4-FFF2-40B4-BE49-F238E27FC236}">
                  <a16:creationId xmlns:a16="http://schemas.microsoft.com/office/drawing/2014/main" id="{6F3EDC54-B14B-9E63-A43B-219950448E40}"/>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6" name="Triangle 515">
              <a:extLst>
                <a:ext uri="{FF2B5EF4-FFF2-40B4-BE49-F238E27FC236}">
                  <a16:creationId xmlns:a16="http://schemas.microsoft.com/office/drawing/2014/main" id="{10549CDD-6949-7FB5-4CAF-24CE20B3CBC4}"/>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7" name="Triangle 516">
              <a:extLst>
                <a:ext uri="{FF2B5EF4-FFF2-40B4-BE49-F238E27FC236}">
                  <a16:creationId xmlns:a16="http://schemas.microsoft.com/office/drawing/2014/main" id="{BE72F326-D93F-52ED-B39E-7A7F8EEBB2D7}"/>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8" name="Triangle 517">
              <a:extLst>
                <a:ext uri="{FF2B5EF4-FFF2-40B4-BE49-F238E27FC236}">
                  <a16:creationId xmlns:a16="http://schemas.microsoft.com/office/drawing/2014/main" id="{59F42483-440C-1E03-4488-F7740B7EBE9B}"/>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9" name="Triangle 518">
              <a:extLst>
                <a:ext uri="{FF2B5EF4-FFF2-40B4-BE49-F238E27FC236}">
                  <a16:creationId xmlns:a16="http://schemas.microsoft.com/office/drawing/2014/main" id="{36BBD6C7-27D3-605D-85ED-1E5A516042F5}"/>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0" name="Triangle 519">
              <a:extLst>
                <a:ext uri="{FF2B5EF4-FFF2-40B4-BE49-F238E27FC236}">
                  <a16:creationId xmlns:a16="http://schemas.microsoft.com/office/drawing/2014/main" id="{1E9DC906-C30E-E09F-FA5A-3E5AC11E1260}"/>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1" name="Triangle 520">
              <a:extLst>
                <a:ext uri="{FF2B5EF4-FFF2-40B4-BE49-F238E27FC236}">
                  <a16:creationId xmlns:a16="http://schemas.microsoft.com/office/drawing/2014/main" id="{AEC165C8-746B-A0B1-F694-A56A2030B04E}"/>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2" name="Triangle 521">
              <a:extLst>
                <a:ext uri="{FF2B5EF4-FFF2-40B4-BE49-F238E27FC236}">
                  <a16:creationId xmlns:a16="http://schemas.microsoft.com/office/drawing/2014/main" id="{C3F79990-5B1A-E0B8-5CF8-6046244BFC40}"/>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3" name="Triangle 522">
              <a:extLst>
                <a:ext uri="{FF2B5EF4-FFF2-40B4-BE49-F238E27FC236}">
                  <a16:creationId xmlns:a16="http://schemas.microsoft.com/office/drawing/2014/main" id="{E527A4D9-18A6-844E-4D74-032BA9C56697}"/>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4" name="Triangle 523">
              <a:extLst>
                <a:ext uri="{FF2B5EF4-FFF2-40B4-BE49-F238E27FC236}">
                  <a16:creationId xmlns:a16="http://schemas.microsoft.com/office/drawing/2014/main" id="{D410C434-2F0D-372F-5C7B-BA3172715E3D}"/>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5" name="Triangle 524">
              <a:extLst>
                <a:ext uri="{FF2B5EF4-FFF2-40B4-BE49-F238E27FC236}">
                  <a16:creationId xmlns:a16="http://schemas.microsoft.com/office/drawing/2014/main" id="{052943A2-7B41-927F-71DF-8416B04B5CC3}"/>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6" name="Triangle 525">
              <a:extLst>
                <a:ext uri="{FF2B5EF4-FFF2-40B4-BE49-F238E27FC236}">
                  <a16:creationId xmlns:a16="http://schemas.microsoft.com/office/drawing/2014/main" id="{0EB1BB1B-D068-1762-21AC-31BF31CA5BE6}"/>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7" name="Triangle 526">
              <a:extLst>
                <a:ext uri="{FF2B5EF4-FFF2-40B4-BE49-F238E27FC236}">
                  <a16:creationId xmlns:a16="http://schemas.microsoft.com/office/drawing/2014/main" id="{53FA5ADE-FBC4-05E0-E47E-17A26B9D09CE}"/>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8" name="Triangle 527">
              <a:extLst>
                <a:ext uri="{FF2B5EF4-FFF2-40B4-BE49-F238E27FC236}">
                  <a16:creationId xmlns:a16="http://schemas.microsoft.com/office/drawing/2014/main" id="{C8661C69-2F18-8FBA-518E-CA2EF23D230B}"/>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9" name="Triangle 528">
              <a:extLst>
                <a:ext uri="{FF2B5EF4-FFF2-40B4-BE49-F238E27FC236}">
                  <a16:creationId xmlns:a16="http://schemas.microsoft.com/office/drawing/2014/main" id="{C19D6F01-DE8B-8444-0747-2B1C4B186F53}"/>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0" name="Triangle 529">
              <a:extLst>
                <a:ext uri="{FF2B5EF4-FFF2-40B4-BE49-F238E27FC236}">
                  <a16:creationId xmlns:a16="http://schemas.microsoft.com/office/drawing/2014/main" id="{79FE3E2A-82A7-EAAB-5FDC-9F2CD306A3DF}"/>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1" name="Triangle 530">
              <a:extLst>
                <a:ext uri="{FF2B5EF4-FFF2-40B4-BE49-F238E27FC236}">
                  <a16:creationId xmlns:a16="http://schemas.microsoft.com/office/drawing/2014/main" id="{6B9B5372-70D6-2FD9-B671-B91ED41EA20D}"/>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2" name="Triangle 531">
              <a:extLst>
                <a:ext uri="{FF2B5EF4-FFF2-40B4-BE49-F238E27FC236}">
                  <a16:creationId xmlns:a16="http://schemas.microsoft.com/office/drawing/2014/main" id="{4DB2DAC2-C79F-3CCA-65CA-26CD01AA9514}"/>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3" name="Triangle 532">
              <a:extLst>
                <a:ext uri="{FF2B5EF4-FFF2-40B4-BE49-F238E27FC236}">
                  <a16:creationId xmlns:a16="http://schemas.microsoft.com/office/drawing/2014/main" id="{B7517F1A-857E-91D7-3DBF-B2A34319277B}"/>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4" name="Triangle 533">
              <a:extLst>
                <a:ext uri="{FF2B5EF4-FFF2-40B4-BE49-F238E27FC236}">
                  <a16:creationId xmlns:a16="http://schemas.microsoft.com/office/drawing/2014/main" id="{47728A36-88F6-1FB2-9E45-9ADF260A9050}"/>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5" name="Triangle 534">
              <a:extLst>
                <a:ext uri="{FF2B5EF4-FFF2-40B4-BE49-F238E27FC236}">
                  <a16:creationId xmlns:a16="http://schemas.microsoft.com/office/drawing/2014/main" id="{130F0263-C0F9-9FCF-2F83-4CB65B5F7C53}"/>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6" name="Triangle 535">
              <a:extLst>
                <a:ext uri="{FF2B5EF4-FFF2-40B4-BE49-F238E27FC236}">
                  <a16:creationId xmlns:a16="http://schemas.microsoft.com/office/drawing/2014/main" id="{FB003C76-C748-064E-D646-64F84A04E74C}"/>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7" name="Triangle 536">
              <a:extLst>
                <a:ext uri="{FF2B5EF4-FFF2-40B4-BE49-F238E27FC236}">
                  <a16:creationId xmlns:a16="http://schemas.microsoft.com/office/drawing/2014/main" id="{B3D11EE9-118E-86C1-6753-DA192274F0E5}"/>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8" name="Triangle 537">
              <a:extLst>
                <a:ext uri="{FF2B5EF4-FFF2-40B4-BE49-F238E27FC236}">
                  <a16:creationId xmlns:a16="http://schemas.microsoft.com/office/drawing/2014/main" id="{D3FD2B3F-BC1E-C8EF-E166-31806B585BC5}"/>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9" name="Triangle 538">
              <a:extLst>
                <a:ext uri="{FF2B5EF4-FFF2-40B4-BE49-F238E27FC236}">
                  <a16:creationId xmlns:a16="http://schemas.microsoft.com/office/drawing/2014/main" id="{88C097E4-176F-C038-FAC0-6AD403319F4C}"/>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0" name="Triangle 539">
              <a:extLst>
                <a:ext uri="{FF2B5EF4-FFF2-40B4-BE49-F238E27FC236}">
                  <a16:creationId xmlns:a16="http://schemas.microsoft.com/office/drawing/2014/main" id="{D9EBC8A3-847A-7C69-C9AA-70C3913FE35C}"/>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1" name="Triangle 540">
              <a:extLst>
                <a:ext uri="{FF2B5EF4-FFF2-40B4-BE49-F238E27FC236}">
                  <a16:creationId xmlns:a16="http://schemas.microsoft.com/office/drawing/2014/main" id="{4B83B02F-D974-DDD3-66D3-444D5FDAD25E}"/>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2" name="Triangle 541">
              <a:extLst>
                <a:ext uri="{FF2B5EF4-FFF2-40B4-BE49-F238E27FC236}">
                  <a16:creationId xmlns:a16="http://schemas.microsoft.com/office/drawing/2014/main" id="{6B121D45-1745-62F7-F8CA-DF791A9578EA}"/>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3" name="Triangle 542">
              <a:extLst>
                <a:ext uri="{FF2B5EF4-FFF2-40B4-BE49-F238E27FC236}">
                  <a16:creationId xmlns:a16="http://schemas.microsoft.com/office/drawing/2014/main" id="{F671FDBD-D9BD-0A95-9B36-82B1C018A156}"/>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4" name="Triangle 543">
              <a:extLst>
                <a:ext uri="{FF2B5EF4-FFF2-40B4-BE49-F238E27FC236}">
                  <a16:creationId xmlns:a16="http://schemas.microsoft.com/office/drawing/2014/main" id="{E64A851E-880E-2A68-1EA0-3B69228FDD01}"/>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5" name="Triangle 544">
              <a:extLst>
                <a:ext uri="{FF2B5EF4-FFF2-40B4-BE49-F238E27FC236}">
                  <a16:creationId xmlns:a16="http://schemas.microsoft.com/office/drawing/2014/main" id="{0BDD40D6-4CEC-6EC0-873C-7DF27B85BD9B}"/>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6" name="Triangle 545">
              <a:extLst>
                <a:ext uri="{FF2B5EF4-FFF2-40B4-BE49-F238E27FC236}">
                  <a16:creationId xmlns:a16="http://schemas.microsoft.com/office/drawing/2014/main" id="{B39FCF22-D657-4E4E-CC57-B7C6809880D8}"/>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7" name="Triangle 546">
              <a:extLst>
                <a:ext uri="{FF2B5EF4-FFF2-40B4-BE49-F238E27FC236}">
                  <a16:creationId xmlns:a16="http://schemas.microsoft.com/office/drawing/2014/main" id="{844A8984-348E-F73D-7379-13B5E81AE429}"/>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8" name="Triangle 547">
              <a:extLst>
                <a:ext uri="{FF2B5EF4-FFF2-40B4-BE49-F238E27FC236}">
                  <a16:creationId xmlns:a16="http://schemas.microsoft.com/office/drawing/2014/main" id="{607A5C09-1B30-52E6-F7A3-6670CE396677}"/>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49" name="Triangle 548">
              <a:extLst>
                <a:ext uri="{FF2B5EF4-FFF2-40B4-BE49-F238E27FC236}">
                  <a16:creationId xmlns:a16="http://schemas.microsoft.com/office/drawing/2014/main" id="{3A05AAD9-F897-78D9-7794-A4DD108142F0}"/>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0" name="Triangle 549">
              <a:extLst>
                <a:ext uri="{FF2B5EF4-FFF2-40B4-BE49-F238E27FC236}">
                  <a16:creationId xmlns:a16="http://schemas.microsoft.com/office/drawing/2014/main" id="{2B8E9D39-55AC-1063-046B-A663037DC64E}"/>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1" name="Triangle 550">
              <a:extLst>
                <a:ext uri="{FF2B5EF4-FFF2-40B4-BE49-F238E27FC236}">
                  <a16:creationId xmlns:a16="http://schemas.microsoft.com/office/drawing/2014/main" id="{02058935-F85F-DF0C-20F2-31BAA1AA42CE}"/>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2" name="Triangle 551">
              <a:extLst>
                <a:ext uri="{FF2B5EF4-FFF2-40B4-BE49-F238E27FC236}">
                  <a16:creationId xmlns:a16="http://schemas.microsoft.com/office/drawing/2014/main" id="{13EAF353-17A6-097E-2216-7C5775C12C13}"/>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3" name="Triangle 552">
              <a:extLst>
                <a:ext uri="{FF2B5EF4-FFF2-40B4-BE49-F238E27FC236}">
                  <a16:creationId xmlns:a16="http://schemas.microsoft.com/office/drawing/2014/main" id="{E996DA44-DC1E-20BB-DAD3-10E62DCB0DE0}"/>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4" name="Triangle 553">
              <a:extLst>
                <a:ext uri="{FF2B5EF4-FFF2-40B4-BE49-F238E27FC236}">
                  <a16:creationId xmlns:a16="http://schemas.microsoft.com/office/drawing/2014/main" id="{67C68056-A85E-FE64-DCD1-5685EDDBCEA8}"/>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5" name="Triangle 554">
              <a:extLst>
                <a:ext uri="{FF2B5EF4-FFF2-40B4-BE49-F238E27FC236}">
                  <a16:creationId xmlns:a16="http://schemas.microsoft.com/office/drawing/2014/main" id="{83F3E0B6-AFB5-977E-9942-F04026BA4554}"/>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6" name="Triangle 555">
              <a:extLst>
                <a:ext uri="{FF2B5EF4-FFF2-40B4-BE49-F238E27FC236}">
                  <a16:creationId xmlns:a16="http://schemas.microsoft.com/office/drawing/2014/main" id="{27DBF334-9DE6-276F-4110-350F89A38FEE}"/>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7" name="Triangle 556">
              <a:extLst>
                <a:ext uri="{FF2B5EF4-FFF2-40B4-BE49-F238E27FC236}">
                  <a16:creationId xmlns:a16="http://schemas.microsoft.com/office/drawing/2014/main" id="{4D8E0007-C06A-83D4-6FF1-F8D83C0A9B81}"/>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8" name="Triangle 557">
              <a:extLst>
                <a:ext uri="{FF2B5EF4-FFF2-40B4-BE49-F238E27FC236}">
                  <a16:creationId xmlns:a16="http://schemas.microsoft.com/office/drawing/2014/main" id="{E7196C8A-8053-1BFE-AFEC-832731ADB617}"/>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9" name="Triangle 558">
              <a:extLst>
                <a:ext uri="{FF2B5EF4-FFF2-40B4-BE49-F238E27FC236}">
                  <a16:creationId xmlns:a16="http://schemas.microsoft.com/office/drawing/2014/main" id="{27A9FC5F-9871-DC23-971D-49B20A1711E7}"/>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0" name="Triangle 559">
              <a:extLst>
                <a:ext uri="{FF2B5EF4-FFF2-40B4-BE49-F238E27FC236}">
                  <a16:creationId xmlns:a16="http://schemas.microsoft.com/office/drawing/2014/main" id="{39925DED-87A3-AF66-871B-DCEB55CFEF86}"/>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1" name="Triangle 560">
              <a:extLst>
                <a:ext uri="{FF2B5EF4-FFF2-40B4-BE49-F238E27FC236}">
                  <a16:creationId xmlns:a16="http://schemas.microsoft.com/office/drawing/2014/main" id="{67473B9B-C8BF-98A8-F743-E9EA23B995D8}"/>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2" name="Triangle 561">
              <a:extLst>
                <a:ext uri="{FF2B5EF4-FFF2-40B4-BE49-F238E27FC236}">
                  <a16:creationId xmlns:a16="http://schemas.microsoft.com/office/drawing/2014/main" id="{C1AF414B-8DF3-1C8E-425D-66A70050B762}"/>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3" name="Triangle 562">
              <a:extLst>
                <a:ext uri="{FF2B5EF4-FFF2-40B4-BE49-F238E27FC236}">
                  <a16:creationId xmlns:a16="http://schemas.microsoft.com/office/drawing/2014/main" id="{E30B4359-4336-3CE6-BC26-3171122DDC9A}"/>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4" name="Triangle 563">
              <a:extLst>
                <a:ext uri="{FF2B5EF4-FFF2-40B4-BE49-F238E27FC236}">
                  <a16:creationId xmlns:a16="http://schemas.microsoft.com/office/drawing/2014/main" id="{82CDC1EC-DFF4-310C-E908-C5C3C0DAEBC0}"/>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5" name="Triangle 564">
              <a:extLst>
                <a:ext uri="{FF2B5EF4-FFF2-40B4-BE49-F238E27FC236}">
                  <a16:creationId xmlns:a16="http://schemas.microsoft.com/office/drawing/2014/main" id="{23161067-A2B6-8E77-E7D0-C9D392C60302}"/>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6" name="Triangle 565">
              <a:extLst>
                <a:ext uri="{FF2B5EF4-FFF2-40B4-BE49-F238E27FC236}">
                  <a16:creationId xmlns:a16="http://schemas.microsoft.com/office/drawing/2014/main" id="{AF578160-EC75-B872-7C42-B7BE7FFF9688}"/>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7" name="Triangle 566">
              <a:extLst>
                <a:ext uri="{FF2B5EF4-FFF2-40B4-BE49-F238E27FC236}">
                  <a16:creationId xmlns:a16="http://schemas.microsoft.com/office/drawing/2014/main" id="{546FED0D-0ECE-D201-89A1-3843B09F8570}"/>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8" name="Triangle 567">
              <a:extLst>
                <a:ext uri="{FF2B5EF4-FFF2-40B4-BE49-F238E27FC236}">
                  <a16:creationId xmlns:a16="http://schemas.microsoft.com/office/drawing/2014/main" id="{54B9796D-8BE1-1ED8-E2BB-8FF33697EFF4}"/>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9" name="Triangle 568">
              <a:extLst>
                <a:ext uri="{FF2B5EF4-FFF2-40B4-BE49-F238E27FC236}">
                  <a16:creationId xmlns:a16="http://schemas.microsoft.com/office/drawing/2014/main" id="{7C329AE7-4D76-0A59-997B-D47008ED9A52}"/>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0" name="Triangle 569">
              <a:extLst>
                <a:ext uri="{FF2B5EF4-FFF2-40B4-BE49-F238E27FC236}">
                  <a16:creationId xmlns:a16="http://schemas.microsoft.com/office/drawing/2014/main" id="{12F7F14F-9313-2160-8157-BF1AFE61B985}"/>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1" name="Triangle 570">
              <a:extLst>
                <a:ext uri="{FF2B5EF4-FFF2-40B4-BE49-F238E27FC236}">
                  <a16:creationId xmlns:a16="http://schemas.microsoft.com/office/drawing/2014/main" id="{A722BEFB-52E3-FD1B-9EF3-158F5C042B0C}"/>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2" name="Triangle 571">
              <a:extLst>
                <a:ext uri="{FF2B5EF4-FFF2-40B4-BE49-F238E27FC236}">
                  <a16:creationId xmlns:a16="http://schemas.microsoft.com/office/drawing/2014/main" id="{4574019E-22C8-D64C-C7B9-0AEE7C70446C}"/>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3" name="Triangle 572">
              <a:extLst>
                <a:ext uri="{FF2B5EF4-FFF2-40B4-BE49-F238E27FC236}">
                  <a16:creationId xmlns:a16="http://schemas.microsoft.com/office/drawing/2014/main" id="{A33C6F8C-A219-125D-0B7B-304665C4C6B8}"/>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4" name="Triangle 573">
              <a:extLst>
                <a:ext uri="{FF2B5EF4-FFF2-40B4-BE49-F238E27FC236}">
                  <a16:creationId xmlns:a16="http://schemas.microsoft.com/office/drawing/2014/main" id="{73B16907-C267-9306-61F1-E8F902E95358}"/>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5" name="Triangle 574">
              <a:extLst>
                <a:ext uri="{FF2B5EF4-FFF2-40B4-BE49-F238E27FC236}">
                  <a16:creationId xmlns:a16="http://schemas.microsoft.com/office/drawing/2014/main" id="{3059EB0B-E7CA-6E12-AB67-F32FB5653A7A}"/>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6" name="Triangle 575">
              <a:extLst>
                <a:ext uri="{FF2B5EF4-FFF2-40B4-BE49-F238E27FC236}">
                  <a16:creationId xmlns:a16="http://schemas.microsoft.com/office/drawing/2014/main" id="{70AFFB6A-96F1-7231-EECE-65EE26188283}"/>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7" name="Triangle 576">
              <a:extLst>
                <a:ext uri="{FF2B5EF4-FFF2-40B4-BE49-F238E27FC236}">
                  <a16:creationId xmlns:a16="http://schemas.microsoft.com/office/drawing/2014/main" id="{D96D978A-7EC8-41EA-4B40-F1DDBF362BE2}"/>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8" name="Triangle 577">
              <a:extLst>
                <a:ext uri="{FF2B5EF4-FFF2-40B4-BE49-F238E27FC236}">
                  <a16:creationId xmlns:a16="http://schemas.microsoft.com/office/drawing/2014/main" id="{96EAF185-47A5-D5B3-B398-3D32FBFC45F9}"/>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9" name="Triangle 578">
              <a:extLst>
                <a:ext uri="{FF2B5EF4-FFF2-40B4-BE49-F238E27FC236}">
                  <a16:creationId xmlns:a16="http://schemas.microsoft.com/office/drawing/2014/main" id="{3BAF7FC4-2FA4-C208-1404-E37D72F793CE}"/>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0" name="Triangle 579">
              <a:extLst>
                <a:ext uri="{FF2B5EF4-FFF2-40B4-BE49-F238E27FC236}">
                  <a16:creationId xmlns:a16="http://schemas.microsoft.com/office/drawing/2014/main" id="{46F1BC46-F76E-F426-AC88-58BD74FA7D30}"/>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1" name="Triangle 580">
              <a:extLst>
                <a:ext uri="{FF2B5EF4-FFF2-40B4-BE49-F238E27FC236}">
                  <a16:creationId xmlns:a16="http://schemas.microsoft.com/office/drawing/2014/main" id="{7F912256-85A0-E28E-FB3E-B855BAE40B48}"/>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2" name="Triangle 581">
              <a:extLst>
                <a:ext uri="{FF2B5EF4-FFF2-40B4-BE49-F238E27FC236}">
                  <a16:creationId xmlns:a16="http://schemas.microsoft.com/office/drawing/2014/main" id="{DBDE1BB4-F1F7-AEED-5253-7B7CBF605A2A}"/>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3" name="Triangle 582">
              <a:extLst>
                <a:ext uri="{FF2B5EF4-FFF2-40B4-BE49-F238E27FC236}">
                  <a16:creationId xmlns:a16="http://schemas.microsoft.com/office/drawing/2014/main" id="{10D9DD66-99F9-9306-9703-B9E99CB5CF4F}"/>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4" name="Triangle 583">
              <a:extLst>
                <a:ext uri="{FF2B5EF4-FFF2-40B4-BE49-F238E27FC236}">
                  <a16:creationId xmlns:a16="http://schemas.microsoft.com/office/drawing/2014/main" id="{6D2A5B6F-DF6D-3891-E016-46A9030F2B62}"/>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5" name="Triangle 584">
              <a:extLst>
                <a:ext uri="{FF2B5EF4-FFF2-40B4-BE49-F238E27FC236}">
                  <a16:creationId xmlns:a16="http://schemas.microsoft.com/office/drawing/2014/main" id="{1B1A7876-3C63-AFB2-7CF3-EE42D949CD7C}"/>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6" name="Triangle 585">
              <a:extLst>
                <a:ext uri="{FF2B5EF4-FFF2-40B4-BE49-F238E27FC236}">
                  <a16:creationId xmlns:a16="http://schemas.microsoft.com/office/drawing/2014/main" id="{1F103CDA-250A-DA0A-398B-A5809A224BCD}"/>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7" name="Triangle 586">
              <a:extLst>
                <a:ext uri="{FF2B5EF4-FFF2-40B4-BE49-F238E27FC236}">
                  <a16:creationId xmlns:a16="http://schemas.microsoft.com/office/drawing/2014/main" id="{12EFAE48-559E-F7F1-813E-14BC092C5EFC}"/>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8" name="Triangle 587">
              <a:extLst>
                <a:ext uri="{FF2B5EF4-FFF2-40B4-BE49-F238E27FC236}">
                  <a16:creationId xmlns:a16="http://schemas.microsoft.com/office/drawing/2014/main" id="{DF3F5AAF-5AB2-0336-8B5C-88A15FB179E9}"/>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9" name="Triangle 588">
              <a:extLst>
                <a:ext uri="{FF2B5EF4-FFF2-40B4-BE49-F238E27FC236}">
                  <a16:creationId xmlns:a16="http://schemas.microsoft.com/office/drawing/2014/main" id="{72A71B36-73C8-6F17-223C-93D7DD3F5F8B}"/>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0" name="Triangle 589">
              <a:extLst>
                <a:ext uri="{FF2B5EF4-FFF2-40B4-BE49-F238E27FC236}">
                  <a16:creationId xmlns:a16="http://schemas.microsoft.com/office/drawing/2014/main" id="{DC3AACEB-FA9F-6BA2-6018-9A531EAF5736}"/>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1" name="Triangle 590">
              <a:extLst>
                <a:ext uri="{FF2B5EF4-FFF2-40B4-BE49-F238E27FC236}">
                  <a16:creationId xmlns:a16="http://schemas.microsoft.com/office/drawing/2014/main" id="{B09BCE79-CC90-7302-3681-D81FF240A1F2}"/>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2" name="Triangle 591">
              <a:extLst>
                <a:ext uri="{FF2B5EF4-FFF2-40B4-BE49-F238E27FC236}">
                  <a16:creationId xmlns:a16="http://schemas.microsoft.com/office/drawing/2014/main" id="{513AF220-62BE-AC5F-1808-30DF21790995}"/>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3" name="Triangle 592">
              <a:extLst>
                <a:ext uri="{FF2B5EF4-FFF2-40B4-BE49-F238E27FC236}">
                  <a16:creationId xmlns:a16="http://schemas.microsoft.com/office/drawing/2014/main" id="{DFB42246-777B-E542-F125-32A904532079}"/>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4" name="Triangle 593">
              <a:extLst>
                <a:ext uri="{FF2B5EF4-FFF2-40B4-BE49-F238E27FC236}">
                  <a16:creationId xmlns:a16="http://schemas.microsoft.com/office/drawing/2014/main" id="{116ABD5D-8C53-273D-BF50-B86443174AAD}"/>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5" name="Triangle 594">
              <a:extLst>
                <a:ext uri="{FF2B5EF4-FFF2-40B4-BE49-F238E27FC236}">
                  <a16:creationId xmlns:a16="http://schemas.microsoft.com/office/drawing/2014/main" id="{C7A93659-7321-51E8-39D2-F4D6E6FF6897}"/>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6" name="Triangle 595">
              <a:extLst>
                <a:ext uri="{FF2B5EF4-FFF2-40B4-BE49-F238E27FC236}">
                  <a16:creationId xmlns:a16="http://schemas.microsoft.com/office/drawing/2014/main" id="{F053DDBF-C766-D1F7-DAC2-DA2FBFECA405}"/>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7" name="Triangle 596">
              <a:extLst>
                <a:ext uri="{FF2B5EF4-FFF2-40B4-BE49-F238E27FC236}">
                  <a16:creationId xmlns:a16="http://schemas.microsoft.com/office/drawing/2014/main" id="{85925251-9F97-2D7A-59CF-A8402770A8C3}"/>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8" name="Triangle 597">
              <a:extLst>
                <a:ext uri="{FF2B5EF4-FFF2-40B4-BE49-F238E27FC236}">
                  <a16:creationId xmlns:a16="http://schemas.microsoft.com/office/drawing/2014/main" id="{5B3F2DF5-FB38-811F-DC6E-C8C800DAC1FB}"/>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9" name="Triangle 598">
              <a:extLst>
                <a:ext uri="{FF2B5EF4-FFF2-40B4-BE49-F238E27FC236}">
                  <a16:creationId xmlns:a16="http://schemas.microsoft.com/office/drawing/2014/main" id="{2FE9A287-BDF1-E247-6849-E18E4960726B}"/>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0" name="Triangle 599">
              <a:extLst>
                <a:ext uri="{FF2B5EF4-FFF2-40B4-BE49-F238E27FC236}">
                  <a16:creationId xmlns:a16="http://schemas.microsoft.com/office/drawing/2014/main" id="{17163662-F273-8DD4-18DD-E57DCF718BF2}"/>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1" name="Triangle 600">
              <a:extLst>
                <a:ext uri="{FF2B5EF4-FFF2-40B4-BE49-F238E27FC236}">
                  <a16:creationId xmlns:a16="http://schemas.microsoft.com/office/drawing/2014/main" id="{60852381-623D-C847-B3BD-34E6139D04B4}"/>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2" name="Triangle 601">
              <a:extLst>
                <a:ext uri="{FF2B5EF4-FFF2-40B4-BE49-F238E27FC236}">
                  <a16:creationId xmlns:a16="http://schemas.microsoft.com/office/drawing/2014/main" id="{D86F9007-059D-3F0F-1CAD-78BCB5E7D23C}"/>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3" name="Triangle 602">
              <a:extLst>
                <a:ext uri="{FF2B5EF4-FFF2-40B4-BE49-F238E27FC236}">
                  <a16:creationId xmlns:a16="http://schemas.microsoft.com/office/drawing/2014/main" id="{38EDB260-E548-6EAF-1B6A-DA101CC8C1CE}"/>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4" name="Triangle 603">
              <a:extLst>
                <a:ext uri="{FF2B5EF4-FFF2-40B4-BE49-F238E27FC236}">
                  <a16:creationId xmlns:a16="http://schemas.microsoft.com/office/drawing/2014/main" id="{AF7C5C51-F33A-57FB-ECE0-DA44E60D1D19}"/>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5" name="Triangle 604">
              <a:extLst>
                <a:ext uri="{FF2B5EF4-FFF2-40B4-BE49-F238E27FC236}">
                  <a16:creationId xmlns:a16="http://schemas.microsoft.com/office/drawing/2014/main" id="{8C0286E3-5613-47CB-78FB-CAF6FC4ADEC6}"/>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6" name="Triangle 605">
              <a:extLst>
                <a:ext uri="{FF2B5EF4-FFF2-40B4-BE49-F238E27FC236}">
                  <a16:creationId xmlns:a16="http://schemas.microsoft.com/office/drawing/2014/main" id="{1D158133-7DF3-B05D-7F1A-43FB51B820C2}"/>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7" name="Triangle 606">
              <a:extLst>
                <a:ext uri="{FF2B5EF4-FFF2-40B4-BE49-F238E27FC236}">
                  <a16:creationId xmlns:a16="http://schemas.microsoft.com/office/drawing/2014/main" id="{F41BE127-6E87-28A1-532E-9217F47B138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8" name="Triangle 607">
              <a:extLst>
                <a:ext uri="{FF2B5EF4-FFF2-40B4-BE49-F238E27FC236}">
                  <a16:creationId xmlns:a16="http://schemas.microsoft.com/office/drawing/2014/main" id="{6DC4A15D-D220-4FD3-AC32-2BE21BF67EA4}"/>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09" name="Triangle 608">
              <a:extLst>
                <a:ext uri="{FF2B5EF4-FFF2-40B4-BE49-F238E27FC236}">
                  <a16:creationId xmlns:a16="http://schemas.microsoft.com/office/drawing/2014/main" id="{AC43B14C-C742-06A6-FC2F-4C42129B3DBE}"/>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0" name="Triangle 609">
              <a:extLst>
                <a:ext uri="{FF2B5EF4-FFF2-40B4-BE49-F238E27FC236}">
                  <a16:creationId xmlns:a16="http://schemas.microsoft.com/office/drawing/2014/main" id="{CB17DDFB-E5B7-1883-C83D-FDA1D9916922}"/>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1" name="Triangle 610">
              <a:extLst>
                <a:ext uri="{FF2B5EF4-FFF2-40B4-BE49-F238E27FC236}">
                  <a16:creationId xmlns:a16="http://schemas.microsoft.com/office/drawing/2014/main" id="{A94A14CA-0DC2-76AE-D402-F2AD8A2E53B6}"/>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12" name="Triangle 611">
              <a:extLst>
                <a:ext uri="{FF2B5EF4-FFF2-40B4-BE49-F238E27FC236}">
                  <a16:creationId xmlns:a16="http://schemas.microsoft.com/office/drawing/2014/main" id="{A6AE7C71-1AD9-E9B3-F720-65851C73F5A1}"/>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5" name="Triangle 904">
              <a:extLst>
                <a:ext uri="{FF2B5EF4-FFF2-40B4-BE49-F238E27FC236}">
                  <a16:creationId xmlns:a16="http://schemas.microsoft.com/office/drawing/2014/main" id="{5304A2C3-5B8A-51ED-F2C8-7B9B67A4C36E}"/>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6" name="Triangle 905">
              <a:extLst>
                <a:ext uri="{FF2B5EF4-FFF2-40B4-BE49-F238E27FC236}">
                  <a16:creationId xmlns:a16="http://schemas.microsoft.com/office/drawing/2014/main" id="{D6ADA351-7554-F7FD-07BF-53695BC82E22}"/>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7" name="Triangle 906">
              <a:extLst>
                <a:ext uri="{FF2B5EF4-FFF2-40B4-BE49-F238E27FC236}">
                  <a16:creationId xmlns:a16="http://schemas.microsoft.com/office/drawing/2014/main" id="{043C330B-DB83-BDFE-B567-B79438FA8633}"/>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8" name="Triangle 907">
              <a:extLst>
                <a:ext uri="{FF2B5EF4-FFF2-40B4-BE49-F238E27FC236}">
                  <a16:creationId xmlns:a16="http://schemas.microsoft.com/office/drawing/2014/main" id="{121A78B3-EA0E-0BB4-65B0-31158DAEC9C7}"/>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9" name="Triangle 908">
              <a:extLst>
                <a:ext uri="{FF2B5EF4-FFF2-40B4-BE49-F238E27FC236}">
                  <a16:creationId xmlns:a16="http://schemas.microsoft.com/office/drawing/2014/main" id="{9D0C7BF7-2147-9F14-2B4F-00C6C03786EC}"/>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0" name="Triangle 909">
              <a:extLst>
                <a:ext uri="{FF2B5EF4-FFF2-40B4-BE49-F238E27FC236}">
                  <a16:creationId xmlns:a16="http://schemas.microsoft.com/office/drawing/2014/main" id="{8C397742-0CE9-250F-490E-1783A4D90FA4}"/>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1" name="Triangle 910">
              <a:extLst>
                <a:ext uri="{FF2B5EF4-FFF2-40B4-BE49-F238E27FC236}">
                  <a16:creationId xmlns:a16="http://schemas.microsoft.com/office/drawing/2014/main" id="{BDC05DD0-AD40-F697-FB56-3B689A0F983B}"/>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2" name="Triangle 911">
              <a:extLst>
                <a:ext uri="{FF2B5EF4-FFF2-40B4-BE49-F238E27FC236}">
                  <a16:creationId xmlns:a16="http://schemas.microsoft.com/office/drawing/2014/main" id="{448D19E1-5AE2-1D8D-392D-0E53EF0E884F}"/>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3" name="Triangle 912">
              <a:extLst>
                <a:ext uri="{FF2B5EF4-FFF2-40B4-BE49-F238E27FC236}">
                  <a16:creationId xmlns:a16="http://schemas.microsoft.com/office/drawing/2014/main" id="{4F03FFFE-A5AE-66EF-A4BF-B473F7EE881B}"/>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4" name="Triangle 913">
              <a:extLst>
                <a:ext uri="{FF2B5EF4-FFF2-40B4-BE49-F238E27FC236}">
                  <a16:creationId xmlns:a16="http://schemas.microsoft.com/office/drawing/2014/main" id="{E64C7A00-86A3-79F9-AFD6-DE8B4A0FE896}"/>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5" name="Triangle 914">
              <a:extLst>
                <a:ext uri="{FF2B5EF4-FFF2-40B4-BE49-F238E27FC236}">
                  <a16:creationId xmlns:a16="http://schemas.microsoft.com/office/drawing/2014/main" id="{DDCD2E1A-974D-4582-CF0B-35C3711E08D0}"/>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6" name="Triangle 915">
              <a:extLst>
                <a:ext uri="{FF2B5EF4-FFF2-40B4-BE49-F238E27FC236}">
                  <a16:creationId xmlns:a16="http://schemas.microsoft.com/office/drawing/2014/main" id="{17E17374-2314-E784-E270-AEA6B7E84106}"/>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7" name="Triangle 916">
              <a:extLst>
                <a:ext uri="{FF2B5EF4-FFF2-40B4-BE49-F238E27FC236}">
                  <a16:creationId xmlns:a16="http://schemas.microsoft.com/office/drawing/2014/main" id="{A4579649-C430-3B1C-B392-0C829D1559A2}"/>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8" name="Triangle 917">
              <a:extLst>
                <a:ext uri="{FF2B5EF4-FFF2-40B4-BE49-F238E27FC236}">
                  <a16:creationId xmlns:a16="http://schemas.microsoft.com/office/drawing/2014/main" id="{9A3CB834-CCDE-DD99-D91B-2FA07C83E1B2}"/>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9" name="Triangle 918">
              <a:extLst>
                <a:ext uri="{FF2B5EF4-FFF2-40B4-BE49-F238E27FC236}">
                  <a16:creationId xmlns:a16="http://schemas.microsoft.com/office/drawing/2014/main" id="{14C449B6-A266-36D8-E2F4-F101A319F87C}"/>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0" name="Triangle 919">
              <a:extLst>
                <a:ext uri="{FF2B5EF4-FFF2-40B4-BE49-F238E27FC236}">
                  <a16:creationId xmlns:a16="http://schemas.microsoft.com/office/drawing/2014/main" id="{9D237E8D-AE47-8A33-3FB3-24AF60323D3D}"/>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1" name="Triangle 920">
              <a:extLst>
                <a:ext uri="{FF2B5EF4-FFF2-40B4-BE49-F238E27FC236}">
                  <a16:creationId xmlns:a16="http://schemas.microsoft.com/office/drawing/2014/main" id="{0BD3C70E-65CD-A211-381D-F26E2E23442E}"/>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 name="Triangle 921">
              <a:extLst>
                <a:ext uri="{FF2B5EF4-FFF2-40B4-BE49-F238E27FC236}">
                  <a16:creationId xmlns:a16="http://schemas.microsoft.com/office/drawing/2014/main" id="{713A216C-69EA-B372-A94E-9684212D9B1A}"/>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3" name="Triangle 922">
              <a:extLst>
                <a:ext uri="{FF2B5EF4-FFF2-40B4-BE49-F238E27FC236}">
                  <a16:creationId xmlns:a16="http://schemas.microsoft.com/office/drawing/2014/main" id="{88F8CCED-ABC7-9CA4-32B7-6CB404BE1588}"/>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4" name="Triangle 923">
              <a:extLst>
                <a:ext uri="{FF2B5EF4-FFF2-40B4-BE49-F238E27FC236}">
                  <a16:creationId xmlns:a16="http://schemas.microsoft.com/office/drawing/2014/main" id="{7F73E63E-A587-EDE2-C161-90A023E70397}"/>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5" name="Triangle 924">
              <a:extLst>
                <a:ext uri="{FF2B5EF4-FFF2-40B4-BE49-F238E27FC236}">
                  <a16:creationId xmlns:a16="http://schemas.microsoft.com/office/drawing/2014/main" id="{B4C20DCA-5DB0-DF43-6DBE-D6AB6FA2FA26}"/>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6" name="Triangle 925">
              <a:extLst>
                <a:ext uri="{FF2B5EF4-FFF2-40B4-BE49-F238E27FC236}">
                  <a16:creationId xmlns:a16="http://schemas.microsoft.com/office/drawing/2014/main" id="{451612FB-62A2-D19B-5B1E-2D771180BD5D}"/>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7" name="Triangle 926">
              <a:extLst>
                <a:ext uri="{FF2B5EF4-FFF2-40B4-BE49-F238E27FC236}">
                  <a16:creationId xmlns:a16="http://schemas.microsoft.com/office/drawing/2014/main" id="{6B0EF28B-1C07-1166-DDE6-D892785EB9BE}"/>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8" name="Triangle 927">
              <a:extLst>
                <a:ext uri="{FF2B5EF4-FFF2-40B4-BE49-F238E27FC236}">
                  <a16:creationId xmlns:a16="http://schemas.microsoft.com/office/drawing/2014/main" id="{549FA680-E13D-AE55-800D-7B5BC4B50681}"/>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9" name="Triangle 928">
              <a:extLst>
                <a:ext uri="{FF2B5EF4-FFF2-40B4-BE49-F238E27FC236}">
                  <a16:creationId xmlns:a16="http://schemas.microsoft.com/office/drawing/2014/main" id="{7E1D7C51-66C3-92D8-BBAA-CF7A71BAB167}"/>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0" name="Triangle 929">
              <a:extLst>
                <a:ext uri="{FF2B5EF4-FFF2-40B4-BE49-F238E27FC236}">
                  <a16:creationId xmlns:a16="http://schemas.microsoft.com/office/drawing/2014/main" id="{66200DE1-9575-E9D8-0AF0-A0BF72E22B05}"/>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1" name="Triangle 930">
              <a:extLst>
                <a:ext uri="{FF2B5EF4-FFF2-40B4-BE49-F238E27FC236}">
                  <a16:creationId xmlns:a16="http://schemas.microsoft.com/office/drawing/2014/main" id="{A29FA071-E4C3-A57A-D0E6-34AD5510DD35}"/>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2" name="Triangle 931">
              <a:extLst>
                <a:ext uri="{FF2B5EF4-FFF2-40B4-BE49-F238E27FC236}">
                  <a16:creationId xmlns:a16="http://schemas.microsoft.com/office/drawing/2014/main" id="{D849BAFE-F35C-9E63-60BC-6F2758186F52}"/>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3" name="Triangle 932">
              <a:extLst>
                <a:ext uri="{FF2B5EF4-FFF2-40B4-BE49-F238E27FC236}">
                  <a16:creationId xmlns:a16="http://schemas.microsoft.com/office/drawing/2014/main" id="{3B73EC1B-DE53-C441-F402-6A75E7029CFA}"/>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4" name="Triangle 933">
              <a:extLst>
                <a:ext uri="{FF2B5EF4-FFF2-40B4-BE49-F238E27FC236}">
                  <a16:creationId xmlns:a16="http://schemas.microsoft.com/office/drawing/2014/main" id="{A358F3D4-796E-AB36-B3D2-D8858D9BD124}"/>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5" name="Triangle 934">
              <a:extLst>
                <a:ext uri="{FF2B5EF4-FFF2-40B4-BE49-F238E27FC236}">
                  <a16:creationId xmlns:a16="http://schemas.microsoft.com/office/drawing/2014/main" id="{CE735ACE-7A4A-8416-2876-8005A411D29A}"/>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6" name="Triangle 935">
              <a:extLst>
                <a:ext uri="{FF2B5EF4-FFF2-40B4-BE49-F238E27FC236}">
                  <a16:creationId xmlns:a16="http://schemas.microsoft.com/office/drawing/2014/main" id="{0FC539DE-4AC1-B812-E2FB-976175647E7C}"/>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7" name="Triangle 936">
              <a:extLst>
                <a:ext uri="{FF2B5EF4-FFF2-40B4-BE49-F238E27FC236}">
                  <a16:creationId xmlns:a16="http://schemas.microsoft.com/office/drawing/2014/main" id="{51DC3F54-EC06-E647-2F89-6CAC67AC6E8A}"/>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8" name="Triangle 937">
              <a:extLst>
                <a:ext uri="{FF2B5EF4-FFF2-40B4-BE49-F238E27FC236}">
                  <a16:creationId xmlns:a16="http://schemas.microsoft.com/office/drawing/2014/main" id="{3147DBD7-E407-2408-F796-1569CC6F16BC}"/>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39" name="Triangle 938">
              <a:extLst>
                <a:ext uri="{FF2B5EF4-FFF2-40B4-BE49-F238E27FC236}">
                  <a16:creationId xmlns:a16="http://schemas.microsoft.com/office/drawing/2014/main" id="{E50EA871-3A0A-DB79-B6BA-D30DBED9689C}"/>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0" name="Triangle 939">
              <a:extLst>
                <a:ext uri="{FF2B5EF4-FFF2-40B4-BE49-F238E27FC236}">
                  <a16:creationId xmlns:a16="http://schemas.microsoft.com/office/drawing/2014/main" id="{679B8A58-3BA4-0F86-9DDD-40809332F7E3}"/>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1" name="Triangle 940">
              <a:extLst>
                <a:ext uri="{FF2B5EF4-FFF2-40B4-BE49-F238E27FC236}">
                  <a16:creationId xmlns:a16="http://schemas.microsoft.com/office/drawing/2014/main" id="{001EE775-784E-ADFF-1D01-DA572F390B18}"/>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2" name="Triangle 941">
              <a:extLst>
                <a:ext uri="{FF2B5EF4-FFF2-40B4-BE49-F238E27FC236}">
                  <a16:creationId xmlns:a16="http://schemas.microsoft.com/office/drawing/2014/main" id="{BE1936C1-10FF-320F-8F56-3799251EF3A8}"/>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3" name="Triangle 942">
              <a:extLst>
                <a:ext uri="{FF2B5EF4-FFF2-40B4-BE49-F238E27FC236}">
                  <a16:creationId xmlns:a16="http://schemas.microsoft.com/office/drawing/2014/main" id="{3F8AC89F-3B2F-E57B-B939-25F54C340B50}"/>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4" name="Triangle 943">
              <a:extLst>
                <a:ext uri="{FF2B5EF4-FFF2-40B4-BE49-F238E27FC236}">
                  <a16:creationId xmlns:a16="http://schemas.microsoft.com/office/drawing/2014/main" id="{5BADD958-F5AB-7D10-3F74-7912255A859B}"/>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5" name="Triangle 944">
              <a:extLst>
                <a:ext uri="{FF2B5EF4-FFF2-40B4-BE49-F238E27FC236}">
                  <a16:creationId xmlns:a16="http://schemas.microsoft.com/office/drawing/2014/main" id="{5ECD4847-BA7C-9C6B-16DB-F24BC1DBEFB8}"/>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6" name="Triangle 945">
              <a:extLst>
                <a:ext uri="{FF2B5EF4-FFF2-40B4-BE49-F238E27FC236}">
                  <a16:creationId xmlns:a16="http://schemas.microsoft.com/office/drawing/2014/main" id="{1C0FFA2C-0F92-BD34-5659-D3CE7A03395D}"/>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7" name="Triangle 946">
              <a:extLst>
                <a:ext uri="{FF2B5EF4-FFF2-40B4-BE49-F238E27FC236}">
                  <a16:creationId xmlns:a16="http://schemas.microsoft.com/office/drawing/2014/main" id="{2B943397-C9FE-2221-4563-CBE93F8CDCD8}"/>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8" name="Triangle 947">
              <a:extLst>
                <a:ext uri="{FF2B5EF4-FFF2-40B4-BE49-F238E27FC236}">
                  <a16:creationId xmlns:a16="http://schemas.microsoft.com/office/drawing/2014/main" id="{F2CCCE7F-E8EF-12C0-0514-96D860EE5AC1}"/>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49" name="Triangle 948">
              <a:extLst>
                <a:ext uri="{FF2B5EF4-FFF2-40B4-BE49-F238E27FC236}">
                  <a16:creationId xmlns:a16="http://schemas.microsoft.com/office/drawing/2014/main" id="{3CE20D9A-2D93-439A-677C-375FE8BE3420}"/>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0" name="Triangle 949">
              <a:extLst>
                <a:ext uri="{FF2B5EF4-FFF2-40B4-BE49-F238E27FC236}">
                  <a16:creationId xmlns:a16="http://schemas.microsoft.com/office/drawing/2014/main" id="{F09B6A0E-90FE-55C4-8008-8B85263AC54E}"/>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1" name="Triangle 950">
              <a:extLst>
                <a:ext uri="{FF2B5EF4-FFF2-40B4-BE49-F238E27FC236}">
                  <a16:creationId xmlns:a16="http://schemas.microsoft.com/office/drawing/2014/main" id="{EB15F678-DC21-65F1-5889-3E5A15FB4F92}"/>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2" name="Triangle 951">
              <a:extLst>
                <a:ext uri="{FF2B5EF4-FFF2-40B4-BE49-F238E27FC236}">
                  <a16:creationId xmlns:a16="http://schemas.microsoft.com/office/drawing/2014/main" id="{81F5FCDD-4FC3-4AAD-556E-BA3F0D0B35EE}"/>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3" name="Triangle 952">
              <a:extLst>
                <a:ext uri="{FF2B5EF4-FFF2-40B4-BE49-F238E27FC236}">
                  <a16:creationId xmlns:a16="http://schemas.microsoft.com/office/drawing/2014/main" id="{D5A1AEF8-89AE-E278-F5E6-6CDA9E95B7D4}"/>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4" name="Triangle 953">
              <a:extLst>
                <a:ext uri="{FF2B5EF4-FFF2-40B4-BE49-F238E27FC236}">
                  <a16:creationId xmlns:a16="http://schemas.microsoft.com/office/drawing/2014/main" id="{CFAF15B3-FE61-C943-ECD1-F81FD14EEAA0}"/>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5" name="Triangle 954">
              <a:extLst>
                <a:ext uri="{FF2B5EF4-FFF2-40B4-BE49-F238E27FC236}">
                  <a16:creationId xmlns:a16="http://schemas.microsoft.com/office/drawing/2014/main" id="{ECE0F89E-1C46-ED5B-1C97-31E675E8FE12}"/>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6" name="Triangle 955">
              <a:extLst>
                <a:ext uri="{FF2B5EF4-FFF2-40B4-BE49-F238E27FC236}">
                  <a16:creationId xmlns:a16="http://schemas.microsoft.com/office/drawing/2014/main" id="{BA55610A-6742-96E8-ED5E-E305F19C1CA2}"/>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7" name="Triangle 956">
              <a:extLst>
                <a:ext uri="{FF2B5EF4-FFF2-40B4-BE49-F238E27FC236}">
                  <a16:creationId xmlns:a16="http://schemas.microsoft.com/office/drawing/2014/main" id="{7C4EF23D-B346-AED5-EF68-07061AD775D4}"/>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8" name="Triangle 957">
              <a:extLst>
                <a:ext uri="{FF2B5EF4-FFF2-40B4-BE49-F238E27FC236}">
                  <a16:creationId xmlns:a16="http://schemas.microsoft.com/office/drawing/2014/main" id="{28E3BC41-987A-576F-B745-1E5CCC6F28DD}"/>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59" name="Triangle 958">
              <a:extLst>
                <a:ext uri="{FF2B5EF4-FFF2-40B4-BE49-F238E27FC236}">
                  <a16:creationId xmlns:a16="http://schemas.microsoft.com/office/drawing/2014/main" id="{7A2808D2-7BF7-58B8-8393-977FC38B7241}"/>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0" name="Triangle 959">
              <a:extLst>
                <a:ext uri="{FF2B5EF4-FFF2-40B4-BE49-F238E27FC236}">
                  <a16:creationId xmlns:a16="http://schemas.microsoft.com/office/drawing/2014/main" id="{7322FF79-7831-5699-3F9B-827EC49F3BE3}"/>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1" name="Triangle 960">
              <a:extLst>
                <a:ext uri="{FF2B5EF4-FFF2-40B4-BE49-F238E27FC236}">
                  <a16:creationId xmlns:a16="http://schemas.microsoft.com/office/drawing/2014/main" id="{CEA9EE9A-0FE9-1F0B-3D33-CD1964560139}"/>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2" name="Triangle 961">
              <a:extLst>
                <a:ext uri="{FF2B5EF4-FFF2-40B4-BE49-F238E27FC236}">
                  <a16:creationId xmlns:a16="http://schemas.microsoft.com/office/drawing/2014/main" id="{27547E76-BE74-08ED-A814-EF09DAA2545F}"/>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3" name="Triangle 962">
              <a:extLst>
                <a:ext uri="{FF2B5EF4-FFF2-40B4-BE49-F238E27FC236}">
                  <a16:creationId xmlns:a16="http://schemas.microsoft.com/office/drawing/2014/main" id="{5D14E98F-2D2A-E3E8-0625-B4F19F449028}"/>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4" name="Triangle 963">
              <a:extLst>
                <a:ext uri="{FF2B5EF4-FFF2-40B4-BE49-F238E27FC236}">
                  <a16:creationId xmlns:a16="http://schemas.microsoft.com/office/drawing/2014/main" id="{40AB28E0-CFEE-8E9E-0A5D-293FE3A5E29A}"/>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5" name="Triangle 964">
              <a:extLst>
                <a:ext uri="{FF2B5EF4-FFF2-40B4-BE49-F238E27FC236}">
                  <a16:creationId xmlns:a16="http://schemas.microsoft.com/office/drawing/2014/main" id="{3C26255C-BE89-E06B-DEAC-65117DA7FF13}"/>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6" name="Triangle 965">
              <a:extLst>
                <a:ext uri="{FF2B5EF4-FFF2-40B4-BE49-F238E27FC236}">
                  <a16:creationId xmlns:a16="http://schemas.microsoft.com/office/drawing/2014/main" id="{5BD1E69E-3ABD-691E-DE7E-A8101395E1BB}"/>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7" name="Triangle 966">
              <a:extLst>
                <a:ext uri="{FF2B5EF4-FFF2-40B4-BE49-F238E27FC236}">
                  <a16:creationId xmlns:a16="http://schemas.microsoft.com/office/drawing/2014/main" id="{41AC6E9A-3281-136F-BD41-6EC252EB1730}"/>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8" name="Triangle 967">
              <a:extLst>
                <a:ext uri="{FF2B5EF4-FFF2-40B4-BE49-F238E27FC236}">
                  <a16:creationId xmlns:a16="http://schemas.microsoft.com/office/drawing/2014/main" id="{A9076899-9C14-5C2F-3AF0-BEE6BA8AB1BA}"/>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9" name="Triangle 968">
              <a:extLst>
                <a:ext uri="{FF2B5EF4-FFF2-40B4-BE49-F238E27FC236}">
                  <a16:creationId xmlns:a16="http://schemas.microsoft.com/office/drawing/2014/main" id="{73BB5CAA-1C54-3468-24E0-36BA5FC7C874}"/>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0" name="Triangle 969">
              <a:extLst>
                <a:ext uri="{FF2B5EF4-FFF2-40B4-BE49-F238E27FC236}">
                  <a16:creationId xmlns:a16="http://schemas.microsoft.com/office/drawing/2014/main" id="{237E8802-C28A-39BD-173D-C3F680E0ADB9}"/>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1" name="Triangle 970">
              <a:extLst>
                <a:ext uri="{FF2B5EF4-FFF2-40B4-BE49-F238E27FC236}">
                  <a16:creationId xmlns:a16="http://schemas.microsoft.com/office/drawing/2014/main" id="{892D91B5-CB34-0158-F51C-88BCB7F85ECA}"/>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2" name="Triangle 971">
              <a:extLst>
                <a:ext uri="{FF2B5EF4-FFF2-40B4-BE49-F238E27FC236}">
                  <a16:creationId xmlns:a16="http://schemas.microsoft.com/office/drawing/2014/main" id="{F4B13FBA-B3CD-441C-768A-210131913F33}"/>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3" name="Triangle 972">
              <a:extLst>
                <a:ext uri="{FF2B5EF4-FFF2-40B4-BE49-F238E27FC236}">
                  <a16:creationId xmlns:a16="http://schemas.microsoft.com/office/drawing/2014/main" id="{5C36F9BB-F018-830E-45E5-F00F51185CF5}"/>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4" name="Triangle 973">
              <a:extLst>
                <a:ext uri="{FF2B5EF4-FFF2-40B4-BE49-F238E27FC236}">
                  <a16:creationId xmlns:a16="http://schemas.microsoft.com/office/drawing/2014/main" id="{1AFCD6CC-A111-22AB-0828-430CB8D2393D}"/>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5" name="Triangle 974">
              <a:extLst>
                <a:ext uri="{FF2B5EF4-FFF2-40B4-BE49-F238E27FC236}">
                  <a16:creationId xmlns:a16="http://schemas.microsoft.com/office/drawing/2014/main" id="{CEB21725-8F23-EB72-71FE-4464C01D9182}"/>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6" name="Triangle 975">
              <a:extLst>
                <a:ext uri="{FF2B5EF4-FFF2-40B4-BE49-F238E27FC236}">
                  <a16:creationId xmlns:a16="http://schemas.microsoft.com/office/drawing/2014/main" id="{4CE0D373-B9CB-03F7-F13D-39F7F0FE48DF}"/>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7" name="Triangle 976">
              <a:extLst>
                <a:ext uri="{FF2B5EF4-FFF2-40B4-BE49-F238E27FC236}">
                  <a16:creationId xmlns:a16="http://schemas.microsoft.com/office/drawing/2014/main" id="{F8439910-A137-9150-83BA-E4A121CEA3D5}"/>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8" name="Triangle 977">
              <a:extLst>
                <a:ext uri="{FF2B5EF4-FFF2-40B4-BE49-F238E27FC236}">
                  <a16:creationId xmlns:a16="http://schemas.microsoft.com/office/drawing/2014/main" id="{9BBEF2A7-D34E-731B-1336-224F23D33FE6}"/>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79" name="Triangle 978">
              <a:extLst>
                <a:ext uri="{FF2B5EF4-FFF2-40B4-BE49-F238E27FC236}">
                  <a16:creationId xmlns:a16="http://schemas.microsoft.com/office/drawing/2014/main" id="{5827C9A1-BBDC-9A97-014A-00157F4AEA85}"/>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0" name="Triangle 979">
              <a:extLst>
                <a:ext uri="{FF2B5EF4-FFF2-40B4-BE49-F238E27FC236}">
                  <a16:creationId xmlns:a16="http://schemas.microsoft.com/office/drawing/2014/main" id="{5AC69984-8F6A-B90E-1E8E-E78535F706D4}"/>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1" name="Triangle 980">
              <a:extLst>
                <a:ext uri="{FF2B5EF4-FFF2-40B4-BE49-F238E27FC236}">
                  <a16:creationId xmlns:a16="http://schemas.microsoft.com/office/drawing/2014/main" id="{17C05B24-79C6-60B7-B598-FEA5425BCACE}"/>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2" name="Triangle 981">
              <a:extLst>
                <a:ext uri="{FF2B5EF4-FFF2-40B4-BE49-F238E27FC236}">
                  <a16:creationId xmlns:a16="http://schemas.microsoft.com/office/drawing/2014/main" id="{1809A953-FBBE-0570-1063-FD26C8278FDB}"/>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3" name="Triangle 982">
              <a:extLst>
                <a:ext uri="{FF2B5EF4-FFF2-40B4-BE49-F238E27FC236}">
                  <a16:creationId xmlns:a16="http://schemas.microsoft.com/office/drawing/2014/main" id="{4F61E531-A6ED-8E21-F8D9-88DDA6709AA2}"/>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4" name="Triangle 983">
              <a:extLst>
                <a:ext uri="{FF2B5EF4-FFF2-40B4-BE49-F238E27FC236}">
                  <a16:creationId xmlns:a16="http://schemas.microsoft.com/office/drawing/2014/main" id="{26C92728-4B45-EE31-B0DB-D4B24808306F}"/>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5" name="Triangle 984">
              <a:extLst>
                <a:ext uri="{FF2B5EF4-FFF2-40B4-BE49-F238E27FC236}">
                  <a16:creationId xmlns:a16="http://schemas.microsoft.com/office/drawing/2014/main" id="{CD29C0DE-CF35-65EA-6E6F-E3632D08CFBD}"/>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6" name="Triangle 985">
              <a:extLst>
                <a:ext uri="{FF2B5EF4-FFF2-40B4-BE49-F238E27FC236}">
                  <a16:creationId xmlns:a16="http://schemas.microsoft.com/office/drawing/2014/main" id="{26C5CF49-6666-BFA2-EF47-75E9B60D928A}"/>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7" name="Triangle 986">
              <a:extLst>
                <a:ext uri="{FF2B5EF4-FFF2-40B4-BE49-F238E27FC236}">
                  <a16:creationId xmlns:a16="http://schemas.microsoft.com/office/drawing/2014/main" id="{7D1BEB6A-735B-A4D5-A400-51A842BEEA49}"/>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8" name="Triangle 987">
              <a:extLst>
                <a:ext uri="{FF2B5EF4-FFF2-40B4-BE49-F238E27FC236}">
                  <a16:creationId xmlns:a16="http://schemas.microsoft.com/office/drawing/2014/main" id="{F5012477-A224-5508-4E2B-CB76FF50431A}"/>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9" name="Triangle 988">
              <a:extLst>
                <a:ext uri="{FF2B5EF4-FFF2-40B4-BE49-F238E27FC236}">
                  <a16:creationId xmlns:a16="http://schemas.microsoft.com/office/drawing/2014/main" id="{34C97C7D-B89A-D9A3-5D6F-3A20635D490A}"/>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0" name="Triangle 989">
              <a:extLst>
                <a:ext uri="{FF2B5EF4-FFF2-40B4-BE49-F238E27FC236}">
                  <a16:creationId xmlns:a16="http://schemas.microsoft.com/office/drawing/2014/main" id="{24E27B57-43E7-A11A-BD3E-F4E25E92E385}"/>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1" name="Triangle 990">
              <a:extLst>
                <a:ext uri="{FF2B5EF4-FFF2-40B4-BE49-F238E27FC236}">
                  <a16:creationId xmlns:a16="http://schemas.microsoft.com/office/drawing/2014/main" id="{499A2D76-DC3F-7590-D925-14A47F5BB948}"/>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2" name="Triangle 991">
              <a:extLst>
                <a:ext uri="{FF2B5EF4-FFF2-40B4-BE49-F238E27FC236}">
                  <a16:creationId xmlns:a16="http://schemas.microsoft.com/office/drawing/2014/main" id="{C1389539-5BA5-D436-B3D0-98BF1AC2C001}"/>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3" name="Triangle 992">
              <a:extLst>
                <a:ext uri="{FF2B5EF4-FFF2-40B4-BE49-F238E27FC236}">
                  <a16:creationId xmlns:a16="http://schemas.microsoft.com/office/drawing/2014/main" id="{6A0FB537-8982-9047-AD7C-D0FF6A2DDE4F}"/>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4" name="Triangle 993">
              <a:extLst>
                <a:ext uri="{FF2B5EF4-FFF2-40B4-BE49-F238E27FC236}">
                  <a16:creationId xmlns:a16="http://schemas.microsoft.com/office/drawing/2014/main" id="{34D7FAA0-21F2-0AAA-86A9-7BE524E17C3F}"/>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5" name="Triangle 994">
              <a:extLst>
                <a:ext uri="{FF2B5EF4-FFF2-40B4-BE49-F238E27FC236}">
                  <a16:creationId xmlns:a16="http://schemas.microsoft.com/office/drawing/2014/main" id="{C9FAA194-D569-790D-E6CF-6F97C846274C}"/>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6" name="Triangle 995">
              <a:extLst>
                <a:ext uri="{FF2B5EF4-FFF2-40B4-BE49-F238E27FC236}">
                  <a16:creationId xmlns:a16="http://schemas.microsoft.com/office/drawing/2014/main" id="{9AB0D639-F69A-B446-B330-B277C8EE8762}"/>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7" name="Triangle 996">
              <a:extLst>
                <a:ext uri="{FF2B5EF4-FFF2-40B4-BE49-F238E27FC236}">
                  <a16:creationId xmlns:a16="http://schemas.microsoft.com/office/drawing/2014/main" id="{22D3F457-7CEE-D219-1BF4-C3D8C54FEFA2}"/>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8" name="Triangle 997">
              <a:extLst>
                <a:ext uri="{FF2B5EF4-FFF2-40B4-BE49-F238E27FC236}">
                  <a16:creationId xmlns:a16="http://schemas.microsoft.com/office/drawing/2014/main" id="{26547399-837D-C559-DA82-47E1470E1588}"/>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99" name="Triangle 998">
              <a:extLst>
                <a:ext uri="{FF2B5EF4-FFF2-40B4-BE49-F238E27FC236}">
                  <a16:creationId xmlns:a16="http://schemas.microsoft.com/office/drawing/2014/main" id="{3AB7963D-A529-1EFA-E433-B7E4B8D2C628}"/>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0" name="Triangle 999">
              <a:extLst>
                <a:ext uri="{FF2B5EF4-FFF2-40B4-BE49-F238E27FC236}">
                  <a16:creationId xmlns:a16="http://schemas.microsoft.com/office/drawing/2014/main" id="{0B364E06-C258-0B73-5369-43FFC9BEAFCB}"/>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1" name="Triangle 1000">
              <a:extLst>
                <a:ext uri="{FF2B5EF4-FFF2-40B4-BE49-F238E27FC236}">
                  <a16:creationId xmlns:a16="http://schemas.microsoft.com/office/drawing/2014/main" id="{7CD72D9C-F688-689D-495D-228D1C80B47B}"/>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2" name="Triangle 1001">
              <a:extLst>
                <a:ext uri="{FF2B5EF4-FFF2-40B4-BE49-F238E27FC236}">
                  <a16:creationId xmlns:a16="http://schemas.microsoft.com/office/drawing/2014/main" id="{580AF8EC-4556-0991-C427-9EF425CA8F95}"/>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3" name="Triangle 1002">
              <a:extLst>
                <a:ext uri="{FF2B5EF4-FFF2-40B4-BE49-F238E27FC236}">
                  <a16:creationId xmlns:a16="http://schemas.microsoft.com/office/drawing/2014/main" id="{7A0B0A85-3C06-BC81-1B01-6C410FA84A80}"/>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4" name="Triangle 1003">
              <a:extLst>
                <a:ext uri="{FF2B5EF4-FFF2-40B4-BE49-F238E27FC236}">
                  <a16:creationId xmlns:a16="http://schemas.microsoft.com/office/drawing/2014/main" id="{53755208-2525-2A9A-69D6-2D0538157F58}"/>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5" name="Triangle 1004">
              <a:extLst>
                <a:ext uri="{FF2B5EF4-FFF2-40B4-BE49-F238E27FC236}">
                  <a16:creationId xmlns:a16="http://schemas.microsoft.com/office/drawing/2014/main" id="{705D78F5-5B5C-412B-EFA8-75CA0A0B2C1A}"/>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6" name="Triangle 1005">
              <a:extLst>
                <a:ext uri="{FF2B5EF4-FFF2-40B4-BE49-F238E27FC236}">
                  <a16:creationId xmlns:a16="http://schemas.microsoft.com/office/drawing/2014/main" id="{1FB48288-B06C-02D4-CC43-8497B2679336}"/>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7" name="Triangle 1006">
              <a:extLst>
                <a:ext uri="{FF2B5EF4-FFF2-40B4-BE49-F238E27FC236}">
                  <a16:creationId xmlns:a16="http://schemas.microsoft.com/office/drawing/2014/main" id="{3624F7FB-ADF4-37DA-CA94-491A9E56CD37}"/>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8" name="Triangle 1007">
              <a:extLst>
                <a:ext uri="{FF2B5EF4-FFF2-40B4-BE49-F238E27FC236}">
                  <a16:creationId xmlns:a16="http://schemas.microsoft.com/office/drawing/2014/main" id="{81CD63F7-90A4-5787-CF8D-6C05453BE339}"/>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9" name="Triangle 1008">
              <a:extLst>
                <a:ext uri="{FF2B5EF4-FFF2-40B4-BE49-F238E27FC236}">
                  <a16:creationId xmlns:a16="http://schemas.microsoft.com/office/drawing/2014/main" id="{3D638C69-DE0F-32B5-0B62-A7B3ED65D61F}"/>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0" name="Triangle 1009">
              <a:extLst>
                <a:ext uri="{FF2B5EF4-FFF2-40B4-BE49-F238E27FC236}">
                  <a16:creationId xmlns:a16="http://schemas.microsoft.com/office/drawing/2014/main" id="{E2DB76B1-F084-D8E1-696D-0B7BB6C71FFA}"/>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1" name="Triangle 1010">
              <a:extLst>
                <a:ext uri="{FF2B5EF4-FFF2-40B4-BE49-F238E27FC236}">
                  <a16:creationId xmlns:a16="http://schemas.microsoft.com/office/drawing/2014/main" id="{B82F2EA1-C230-33DE-2822-C4FAEA21D69F}"/>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2" name="Triangle 1011">
              <a:extLst>
                <a:ext uri="{FF2B5EF4-FFF2-40B4-BE49-F238E27FC236}">
                  <a16:creationId xmlns:a16="http://schemas.microsoft.com/office/drawing/2014/main" id="{EFF945BD-4939-9A5F-9CA7-A4B0F2584920}"/>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3" name="Triangle 1012">
              <a:extLst>
                <a:ext uri="{FF2B5EF4-FFF2-40B4-BE49-F238E27FC236}">
                  <a16:creationId xmlns:a16="http://schemas.microsoft.com/office/drawing/2014/main" id="{C5F56723-6DE8-2178-A2A6-05B8AFB7F07F}"/>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4" name="Triangle 1013">
              <a:extLst>
                <a:ext uri="{FF2B5EF4-FFF2-40B4-BE49-F238E27FC236}">
                  <a16:creationId xmlns:a16="http://schemas.microsoft.com/office/drawing/2014/main" id="{B7B74C1F-3867-A3E3-AE96-147FF8D39F8E}"/>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5" name="Triangle 1014">
              <a:extLst>
                <a:ext uri="{FF2B5EF4-FFF2-40B4-BE49-F238E27FC236}">
                  <a16:creationId xmlns:a16="http://schemas.microsoft.com/office/drawing/2014/main" id="{DE7F7E2F-383B-5A2F-D763-C4774A6CA3A5}"/>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6" name="Triangle 1015">
              <a:extLst>
                <a:ext uri="{FF2B5EF4-FFF2-40B4-BE49-F238E27FC236}">
                  <a16:creationId xmlns:a16="http://schemas.microsoft.com/office/drawing/2014/main" id="{03180376-C5F9-80B0-7895-54450DA4488A}"/>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7" name="Triangle 1016">
              <a:extLst>
                <a:ext uri="{FF2B5EF4-FFF2-40B4-BE49-F238E27FC236}">
                  <a16:creationId xmlns:a16="http://schemas.microsoft.com/office/drawing/2014/main" id="{4F628123-34AD-4EA9-AFAA-08903EEEFE01}"/>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8" name="Triangle 1017">
              <a:extLst>
                <a:ext uri="{FF2B5EF4-FFF2-40B4-BE49-F238E27FC236}">
                  <a16:creationId xmlns:a16="http://schemas.microsoft.com/office/drawing/2014/main" id="{F2403437-F085-4776-696F-F64BED356FA3}"/>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19" name="Triangle 1018">
              <a:extLst>
                <a:ext uri="{FF2B5EF4-FFF2-40B4-BE49-F238E27FC236}">
                  <a16:creationId xmlns:a16="http://schemas.microsoft.com/office/drawing/2014/main" id="{A7DB8738-7CCD-8B0A-1AC5-6C147355A492}"/>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0" name="Triangle 1019">
              <a:extLst>
                <a:ext uri="{FF2B5EF4-FFF2-40B4-BE49-F238E27FC236}">
                  <a16:creationId xmlns:a16="http://schemas.microsoft.com/office/drawing/2014/main" id="{129BFD3F-0CC7-D104-FB76-D629CD6F233F}"/>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1" name="Triangle 1020">
              <a:extLst>
                <a:ext uri="{FF2B5EF4-FFF2-40B4-BE49-F238E27FC236}">
                  <a16:creationId xmlns:a16="http://schemas.microsoft.com/office/drawing/2014/main" id="{EAACC38C-BC3D-3DFC-366A-8391E2DE34E7}"/>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2" name="Triangle 1021">
              <a:extLst>
                <a:ext uri="{FF2B5EF4-FFF2-40B4-BE49-F238E27FC236}">
                  <a16:creationId xmlns:a16="http://schemas.microsoft.com/office/drawing/2014/main" id="{2ED23240-E554-1BC2-B164-8228DB27988A}"/>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3" name="Triangle 1022">
              <a:extLst>
                <a:ext uri="{FF2B5EF4-FFF2-40B4-BE49-F238E27FC236}">
                  <a16:creationId xmlns:a16="http://schemas.microsoft.com/office/drawing/2014/main" id="{89785163-94DF-B343-3B7F-348F81B06588}"/>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4" name="Triangle 1023">
              <a:extLst>
                <a:ext uri="{FF2B5EF4-FFF2-40B4-BE49-F238E27FC236}">
                  <a16:creationId xmlns:a16="http://schemas.microsoft.com/office/drawing/2014/main" id="{DCF51BA7-497E-E811-6B22-9A4ADE20FFF0}"/>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5" name="Triangle 1024">
              <a:extLst>
                <a:ext uri="{FF2B5EF4-FFF2-40B4-BE49-F238E27FC236}">
                  <a16:creationId xmlns:a16="http://schemas.microsoft.com/office/drawing/2014/main" id="{79387B15-9EA0-2203-D38D-06522A534C0D}"/>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6" name="Triangle 1025">
              <a:extLst>
                <a:ext uri="{FF2B5EF4-FFF2-40B4-BE49-F238E27FC236}">
                  <a16:creationId xmlns:a16="http://schemas.microsoft.com/office/drawing/2014/main" id="{DF612B2F-31AC-42C5-A35C-A0F927C356D6}"/>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7" name="Triangle 1026">
              <a:extLst>
                <a:ext uri="{FF2B5EF4-FFF2-40B4-BE49-F238E27FC236}">
                  <a16:creationId xmlns:a16="http://schemas.microsoft.com/office/drawing/2014/main" id="{EB068161-356C-4648-1A8F-4D8C95A8F989}"/>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8" name="Triangle 1027">
              <a:extLst>
                <a:ext uri="{FF2B5EF4-FFF2-40B4-BE49-F238E27FC236}">
                  <a16:creationId xmlns:a16="http://schemas.microsoft.com/office/drawing/2014/main" id="{EB90DCB8-9B2E-B1BA-A25E-BF2A7906F688}"/>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29" name="Triangle 1028">
              <a:extLst>
                <a:ext uri="{FF2B5EF4-FFF2-40B4-BE49-F238E27FC236}">
                  <a16:creationId xmlns:a16="http://schemas.microsoft.com/office/drawing/2014/main" id="{1ED2F3E1-A12B-648B-9ADE-DDA7CFB277BD}"/>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0" name="Triangle 1029">
              <a:extLst>
                <a:ext uri="{FF2B5EF4-FFF2-40B4-BE49-F238E27FC236}">
                  <a16:creationId xmlns:a16="http://schemas.microsoft.com/office/drawing/2014/main" id="{E291C50A-A05C-87C9-1A2E-5D4A42D8CCE9}"/>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1" name="Triangle 1030">
              <a:extLst>
                <a:ext uri="{FF2B5EF4-FFF2-40B4-BE49-F238E27FC236}">
                  <a16:creationId xmlns:a16="http://schemas.microsoft.com/office/drawing/2014/main" id="{1635700C-43B5-C32F-E55B-2C0550239101}"/>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2" name="Triangle 1031">
              <a:extLst>
                <a:ext uri="{FF2B5EF4-FFF2-40B4-BE49-F238E27FC236}">
                  <a16:creationId xmlns:a16="http://schemas.microsoft.com/office/drawing/2014/main" id="{0BF9A8BA-D35D-7E03-9656-41609E71E890}"/>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3" name="Triangle 1032">
              <a:extLst>
                <a:ext uri="{FF2B5EF4-FFF2-40B4-BE49-F238E27FC236}">
                  <a16:creationId xmlns:a16="http://schemas.microsoft.com/office/drawing/2014/main" id="{9C43BC52-E145-276E-ED03-B21140E8EA9C}"/>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4" name="Triangle 1033">
              <a:extLst>
                <a:ext uri="{FF2B5EF4-FFF2-40B4-BE49-F238E27FC236}">
                  <a16:creationId xmlns:a16="http://schemas.microsoft.com/office/drawing/2014/main" id="{72F7E68B-7930-10E6-EE90-301EC7FEFE71}"/>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5" name="Triangle 1034">
              <a:extLst>
                <a:ext uri="{FF2B5EF4-FFF2-40B4-BE49-F238E27FC236}">
                  <a16:creationId xmlns:a16="http://schemas.microsoft.com/office/drawing/2014/main" id="{D236E9BD-290D-384A-FEE0-E79F1A30A3E3}"/>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6" name="Triangle 1035">
              <a:extLst>
                <a:ext uri="{FF2B5EF4-FFF2-40B4-BE49-F238E27FC236}">
                  <a16:creationId xmlns:a16="http://schemas.microsoft.com/office/drawing/2014/main" id="{38C23CDD-43C3-7478-05FD-A64DD7E723D3}"/>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7" name="Triangle 1036">
              <a:extLst>
                <a:ext uri="{FF2B5EF4-FFF2-40B4-BE49-F238E27FC236}">
                  <a16:creationId xmlns:a16="http://schemas.microsoft.com/office/drawing/2014/main" id="{37024A2D-5174-9168-4DFC-8B4245AB1CBB}"/>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8" name="Triangle 1037">
              <a:extLst>
                <a:ext uri="{FF2B5EF4-FFF2-40B4-BE49-F238E27FC236}">
                  <a16:creationId xmlns:a16="http://schemas.microsoft.com/office/drawing/2014/main" id="{998683C2-E8C8-6346-AD10-AB6D86DD6C54}"/>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39" name="Triangle 1038">
              <a:extLst>
                <a:ext uri="{FF2B5EF4-FFF2-40B4-BE49-F238E27FC236}">
                  <a16:creationId xmlns:a16="http://schemas.microsoft.com/office/drawing/2014/main" id="{7020F448-D097-A373-27D2-95B75D904FA8}"/>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0" name="Triangle 1039">
              <a:extLst>
                <a:ext uri="{FF2B5EF4-FFF2-40B4-BE49-F238E27FC236}">
                  <a16:creationId xmlns:a16="http://schemas.microsoft.com/office/drawing/2014/main" id="{29702E63-660A-1149-EC2B-497000BCD48F}"/>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1" name="Triangle 1040">
              <a:extLst>
                <a:ext uri="{FF2B5EF4-FFF2-40B4-BE49-F238E27FC236}">
                  <a16:creationId xmlns:a16="http://schemas.microsoft.com/office/drawing/2014/main" id="{68C7DD04-0D56-70BF-4479-07A0A808A3D9}"/>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2" name="Triangle 1041">
              <a:extLst>
                <a:ext uri="{FF2B5EF4-FFF2-40B4-BE49-F238E27FC236}">
                  <a16:creationId xmlns:a16="http://schemas.microsoft.com/office/drawing/2014/main" id="{A75767DB-422E-A6B3-D0BB-54CEF9255C3D}"/>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3" name="Triangle 1042">
              <a:extLst>
                <a:ext uri="{FF2B5EF4-FFF2-40B4-BE49-F238E27FC236}">
                  <a16:creationId xmlns:a16="http://schemas.microsoft.com/office/drawing/2014/main" id="{F2173AE2-F75C-CD28-56C0-80E75DF4C9E0}"/>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4" name="Triangle 1043">
              <a:extLst>
                <a:ext uri="{FF2B5EF4-FFF2-40B4-BE49-F238E27FC236}">
                  <a16:creationId xmlns:a16="http://schemas.microsoft.com/office/drawing/2014/main" id="{B8CA2228-D023-564A-AF81-E6F2E2B93282}"/>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5" name="Triangle 1044">
              <a:extLst>
                <a:ext uri="{FF2B5EF4-FFF2-40B4-BE49-F238E27FC236}">
                  <a16:creationId xmlns:a16="http://schemas.microsoft.com/office/drawing/2014/main" id="{A24CB3E3-55CA-C8E6-45A4-229AF1F34CE1}"/>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6" name="Triangle 1045">
              <a:extLst>
                <a:ext uri="{FF2B5EF4-FFF2-40B4-BE49-F238E27FC236}">
                  <a16:creationId xmlns:a16="http://schemas.microsoft.com/office/drawing/2014/main" id="{0321F70D-969E-8B16-9570-F6A324FB00F5}"/>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7" name="Rectangle 1046">
              <a:extLst>
                <a:ext uri="{FF2B5EF4-FFF2-40B4-BE49-F238E27FC236}">
                  <a16:creationId xmlns:a16="http://schemas.microsoft.com/office/drawing/2014/main" id="{7DF2AE2C-E262-7E0C-2A62-ECC62ED5358D}"/>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88" name="Straight Connector 1087">
              <a:extLst>
                <a:ext uri="{FF2B5EF4-FFF2-40B4-BE49-F238E27FC236}">
                  <a16:creationId xmlns:a16="http://schemas.microsoft.com/office/drawing/2014/main" id="{83BCF684-37D2-9F17-6DE1-DEB714399F8C}"/>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CFA27F6B-05EE-6291-3EBF-20E74A68D819}"/>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501DEC8D-1484-E38C-C023-D1D1F74D7B60}"/>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2" name="Rectangle 1091">
              <a:extLst>
                <a:ext uri="{FF2B5EF4-FFF2-40B4-BE49-F238E27FC236}">
                  <a16:creationId xmlns:a16="http://schemas.microsoft.com/office/drawing/2014/main" id="{7EEF81A9-3A2F-83C2-A323-2DCC4A9A59F3}"/>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3" name="Rectangle 1092">
              <a:extLst>
                <a:ext uri="{FF2B5EF4-FFF2-40B4-BE49-F238E27FC236}">
                  <a16:creationId xmlns:a16="http://schemas.microsoft.com/office/drawing/2014/main" id="{CFF853DF-65A0-BDB3-CE87-DD083016EB84}"/>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94" name="Oval 1093">
              <a:extLst>
                <a:ext uri="{FF2B5EF4-FFF2-40B4-BE49-F238E27FC236}">
                  <a16:creationId xmlns:a16="http://schemas.microsoft.com/office/drawing/2014/main" id="{843CE152-D356-54D1-2173-B4BB3B9A7D3A}"/>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95" name="Straight Connector 1094">
              <a:extLst>
                <a:ext uri="{FF2B5EF4-FFF2-40B4-BE49-F238E27FC236}">
                  <a16:creationId xmlns:a16="http://schemas.microsoft.com/office/drawing/2014/main" id="{1AA8824B-C7A5-EA6F-06D8-C352BC06A936}"/>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6AB6BA9C-F753-01B0-AD32-7334026B0C75}"/>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7CF08BDD-77AE-DCBE-F30A-63D71ED5E664}"/>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9F92E6FE-9094-A487-EC7A-E06FDDC3D475}"/>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B68616DD-076C-B1B7-D6F4-1BFE774AC870}"/>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250BC474-5C79-1E42-7181-9DF28693C09A}"/>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1" name="Rectangle 1100">
              <a:extLst>
                <a:ext uri="{FF2B5EF4-FFF2-40B4-BE49-F238E27FC236}">
                  <a16:creationId xmlns:a16="http://schemas.microsoft.com/office/drawing/2014/main" id="{FBED2DE2-FBED-A306-8C6E-06E0776569F4}"/>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2" name="Rectangle 1101">
              <a:extLst>
                <a:ext uri="{FF2B5EF4-FFF2-40B4-BE49-F238E27FC236}">
                  <a16:creationId xmlns:a16="http://schemas.microsoft.com/office/drawing/2014/main" id="{CD5353FF-0AD9-93F7-5213-B4BFA4ED9809}"/>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03" name="Oval 1102">
              <a:extLst>
                <a:ext uri="{FF2B5EF4-FFF2-40B4-BE49-F238E27FC236}">
                  <a16:creationId xmlns:a16="http://schemas.microsoft.com/office/drawing/2014/main" id="{00776173-301C-91D7-270B-83392B034148}"/>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04" name="Straight Connector 1103">
              <a:extLst>
                <a:ext uri="{FF2B5EF4-FFF2-40B4-BE49-F238E27FC236}">
                  <a16:creationId xmlns:a16="http://schemas.microsoft.com/office/drawing/2014/main" id="{7E6E9508-AA01-1960-11DF-83477A8A4711}"/>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A43C0C5A-BF8A-3129-E13D-62D613CAC0C9}"/>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EE8432B9-9C95-F275-82A2-272CD76B2E45}"/>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8B20B61B-B1EA-C340-307F-10FA46013AC2}"/>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A06161DF-7FF4-1ED9-E6CD-813AA880B9BF}"/>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DDE8CCCF-E68D-9B88-9450-94CB81C72C6D}"/>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6E574021-B681-7090-3301-C9790D921522}"/>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914C418A-4F3D-8D66-B35A-2DAD0C4D8189}"/>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2" name="Rectangle 1111">
              <a:extLst>
                <a:ext uri="{FF2B5EF4-FFF2-40B4-BE49-F238E27FC236}">
                  <a16:creationId xmlns:a16="http://schemas.microsoft.com/office/drawing/2014/main" id="{ADB279AB-49A5-5492-7E16-51C7E51C423C}"/>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3" name="Rectangle 1112">
              <a:extLst>
                <a:ext uri="{FF2B5EF4-FFF2-40B4-BE49-F238E27FC236}">
                  <a16:creationId xmlns:a16="http://schemas.microsoft.com/office/drawing/2014/main" id="{865A3FE3-DED0-51FA-E06F-ED6C5772F76A}"/>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14" name="Oval 1113">
              <a:extLst>
                <a:ext uri="{FF2B5EF4-FFF2-40B4-BE49-F238E27FC236}">
                  <a16:creationId xmlns:a16="http://schemas.microsoft.com/office/drawing/2014/main" id="{DF595D5F-2154-F58B-B4B4-ACC671BFFF34}"/>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15" name="Straight Connector 1114">
              <a:extLst>
                <a:ext uri="{FF2B5EF4-FFF2-40B4-BE49-F238E27FC236}">
                  <a16:creationId xmlns:a16="http://schemas.microsoft.com/office/drawing/2014/main" id="{D35BFFE5-F3AD-F386-F519-588AF46C7015}"/>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3F6A897A-AF99-321F-CD90-CF812FE03BF8}"/>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3AC3877D-6F20-E696-4C58-0711A885696D}"/>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235782C4-E80D-5494-53E8-1C111E76DE50}"/>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7E317402-68C5-4AC8-4173-FD86D4A9BB0A}"/>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079A3C58-0DDF-A2B7-CF31-FC9118F2B1A1}"/>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1" name="Rectangle 1120">
              <a:extLst>
                <a:ext uri="{FF2B5EF4-FFF2-40B4-BE49-F238E27FC236}">
                  <a16:creationId xmlns:a16="http://schemas.microsoft.com/office/drawing/2014/main" id="{6D4BE264-BB76-1D2B-CF33-576CD2FD444B}"/>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2" name="Rectangle 1121">
              <a:extLst>
                <a:ext uri="{FF2B5EF4-FFF2-40B4-BE49-F238E27FC236}">
                  <a16:creationId xmlns:a16="http://schemas.microsoft.com/office/drawing/2014/main" id="{B2FE1193-EB67-F74E-698C-1FCF3D90AB24}"/>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23" name="Oval 1122">
              <a:extLst>
                <a:ext uri="{FF2B5EF4-FFF2-40B4-BE49-F238E27FC236}">
                  <a16:creationId xmlns:a16="http://schemas.microsoft.com/office/drawing/2014/main" id="{BB9510EA-CEB1-F786-433C-CB7642458C90}"/>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24" name="Straight Connector 1123">
              <a:extLst>
                <a:ext uri="{FF2B5EF4-FFF2-40B4-BE49-F238E27FC236}">
                  <a16:creationId xmlns:a16="http://schemas.microsoft.com/office/drawing/2014/main" id="{F904A1E1-3D61-8971-8687-47504C402392}"/>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8A7C3888-B586-8F57-3150-50ECFF0D233B}"/>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033E8FA4-CC5C-D9E5-EA6C-663A60595BA4}"/>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904F2376-8D61-4065-C69B-4909E0741306}"/>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8418AFDA-EF87-0FA8-118E-869B46358F01}"/>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7C9110E8-0E8B-9281-C37F-48141688A27F}"/>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E723A16B-95CC-BE11-72D6-C0C8C112CE9F}"/>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4D251FDC-2E1B-110F-C03C-9AE1D2FC8587}"/>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4" name="Rectangle 1133">
              <a:extLst>
                <a:ext uri="{FF2B5EF4-FFF2-40B4-BE49-F238E27FC236}">
                  <a16:creationId xmlns:a16="http://schemas.microsoft.com/office/drawing/2014/main" id="{39BC442D-9A49-3CC2-C045-868EE2226DE9}"/>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5" name="Rectangle 1134">
              <a:extLst>
                <a:ext uri="{FF2B5EF4-FFF2-40B4-BE49-F238E27FC236}">
                  <a16:creationId xmlns:a16="http://schemas.microsoft.com/office/drawing/2014/main" id="{970A8C4B-75D9-F510-25C1-62FD7ED220B0}"/>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36" name="Oval 1135">
              <a:extLst>
                <a:ext uri="{FF2B5EF4-FFF2-40B4-BE49-F238E27FC236}">
                  <a16:creationId xmlns:a16="http://schemas.microsoft.com/office/drawing/2014/main" id="{52D415BC-BB3C-2916-671C-A615CF35CCBE}"/>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37" name="Straight Connector 1136">
              <a:extLst>
                <a:ext uri="{FF2B5EF4-FFF2-40B4-BE49-F238E27FC236}">
                  <a16:creationId xmlns:a16="http://schemas.microsoft.com/office/drawing/2014/main" id="{B846AE36-12C2-1725-204A-41EA68C220C2}"/>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E6CCBE71-6E69-5A0A-38FA-1209BCF2AFEC}"/>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3467B917-C329-8EE7-F699-686690C4D4E3}"/>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B416DED4-F6C4-CA03-71AB-7DAE4FC14D19}"/>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4AD20396-B56F-429E-5A20-1AE3F3301040}"/>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CF578B9E-DA39-BA61-FE54-4F1F6880E864}"/>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3" name="Rectangle 1142">
              <a:extLst>
                <a:ext uri="{FF2B5EF4-FFF2-40B4-BE49-F238E27FC236}">
                  <a16:creationId xmlns:a16="http://schemas.microsoft.com/office/drawing/2014/main" id="{A4D7D768-0D5A-7084-9557-87502BD9B153}"/>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4" name="Rectangle 1143">
              <a:extLst>
                <a:ext uri="{FF2B5EF4-FFF2-40B4-BE49-F238E27FC236}">
                  <a16:creationId xmlns:a16="http://schemas.microsoft.com/office/drawing/2014/main" id="{30471D93-8D74-1CAA-6E02-44863F1E6CAE}"/>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45" name="Oval 1144">
              <a:extLst>
                <a:ext uri="{FF2B5EF4-FFF2-40B4-BE49-F238E27FC236}">
                  <a16:creationId xmlns:a16="http://schemas.microsoft.com/office/drawing/2014/main" id="{75DE6B49-9D2E-A875-6906-98B678BEE7E5}"/>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46" name="Straight Connector 1145">
              <a:extLst>
                <a:ext uri="{FF2B5EF4-FFF2-40B4-BE49-F238E27FC236}">
                  <a16:creationId xmlns:a16="http://schemas.microsoft.com/office/drawing/2014/main" id="{7C334042-7860-0D8C-2195-280080AA1A20}"/>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2D04B393-303D-484E-B42C-8BF11431C92D}"/>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04797AD5-D87C-196C-B36F-BFD47FAAF794}"/>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10BC7EA3-7885-65CB-D595-890FA573E93F}"/>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9312A555-AA8F-0FC1-7D0D-A55EE66FA4B0}"/>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CAF9BEDF-4EC3-B8F7-184A-B8E857AE8DE7}"/>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618487E3-404C-A7EE-C824-95E67ABCD007}"/>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0971E707-AB49-B794-F1F1-263BC482DF62}"/>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59" name="Rectangle 1158">
              <a:extLst>
                <a:ext uri="{FF2B5EF4-FFF2-40B4-BE49-F238E27FC236}">
                  <a16:creationId xmlns:a16="http://schemas.microsoft.com/office/drawing/2014/main" id="{F741C521-347D-1DAB-2CE9-243CBE59286B}"/>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0" name="Rectangle 1159">
              <a:extLst>
                <a:ext uri="{FF2B5EF4-FFF2-40B4-BE49-F238E27FC236}">
                  <a16:creationId xmlns:a16="http://schemas.microsoft.com/office/drawing/2014/main" id="{BA678D24-1EEE-D93A-1B83-64CC0FCBA9AA}"/>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1" name="Oval 1160">
              <a:extLst>
                <a:ext uri="{FF2B5EF4-FFF2-40B4-BE49-F238E27FC236}">
                  <a16:creationId xmlns:a16="http://schemas.microsoft.com/office/drawing/2014/main" id="{0341969B-8F87-3AA0-0885-5AA1F604EA32}"/>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62" name="Straight Connector 1161">
              <a:extLst>
                <a:ext uri="{FF2B5EF4-FFF2-40B4-BE49-F238E27FC236}">
                  <a16:creationId xmlns:a16="http://schemas.microsoft.com/office/drawing/2014/main" id="{E7E4A298-95FA-5344-9BD0-ED6F3678B814}"/>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055C13F5-AF21-74E5-294B-5A131862FF38}"/>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D92C8152-F4CA-B248-A992-3971DA847C05}"/>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D1508EF7-F633-D5AA-2250-98D403DFFA42}"/>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1F245186-55F1-5C6A-BC71-07841687136F}"/>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1460A75D-6CFE-F576-938B-7A6D87A36373}"/>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8" name="Rectangle 1167">
              <a:extLst>
                <a:ext uri="{FF2B5EF4-FFF2-40B4-BE49-F238E27FC236}">
                  <a16:creationId xmlns:a16="http://schemas.microsoft.com/office/drawing/2014/main" id="{5D61B64F-89ED-0063-4A95-43A2086F23DA}"/>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69" name="Rectangle 1168">
              <a:extLst>
                <a:ext uri="{FF2B5EF4-FFF2-40B4-BE49-F238E27FC236}">
                  <a16:creationId xmlns:a16="http://schemas.microsoft.com/office/drawing/2014/main" id="{1F112655-DDA9-63F6-7657-D71C0AD5E7D6}"/>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0" name="Oval 1169">
              <a:extLst>
                <a:ext uri="{FF2B5EF4-FFF2-40B4-BE49-F238E27FC236}">
                  <a16:creationId xmlns:a16="http://schemas.microsoft.com/office/drawing/2014/main" id="{883B0F67-6578-0822-E783-DF928D153DFE}"/>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71" name="Straight Connector 1170">
              <a:extLst>
                <a:ext uri="{FF2B5EF4-FFF2-40B4-BE49-F238E27FC236}">
                  <a16:creationId xmlns:a16="http://schemas.microsoft.com/office/drawing/2014/main" id="{58D7A14D-9B7B-DD70-5CFF-C89DF30EEABA}"/>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792E4880-9A15-3B24-2F69-55A99B216EDD}"/>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690FF52A-BC3A-0546-4463-CEC7AE676C2C}"/>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A05B868F-5411-7207-1279-0ACD79168342}"/>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02017054-4B68-4D91-FE90-5014CFAEAE22}"/>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FDFA41A5-F77E-5D69-DD3F-6FAD2F4A14A3}"/>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FA359FB1-379F-6BAE-88CF-16527611DE9E}"/>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6F4D4DE9-A6D8-8FEA-F632-4EE7BCDE61B6}"/>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79" name="Rectangle 1178">
              <a:extLst>
                <a:ext uri="{FF2B5EF4-FFF2-40B4-BE49-F238E27FC236}">
                  <a16:creationId xmlns:a16="http://schemas.microsoft.com/office/drawing/2014/main" id="{23E923C0-6BB7-3422-C85B-930983DE5F3A}"/>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0" name="Rectangle 1179">
              <a:extLst>
                <a:ext uri="{FF2B5EF4-FFF2-40B4-BE49-F238E27FC236}">
                  <a16:creationId xmlns:a16="http://schemas.microsoft.com/office/drawing/2014/main" id="{BAB3A21C-F0F3-4776-1692-73F538E4F101}"/>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1" name="Oval 1180">
              <a:extLst>
                <a:ext uri="{FF2B5EF4-FFF2-40B4-BE49-F238E27FC236}">
                  <a16:creationId xmlns:a16="http://schemas.microsoft.com/office/drawing/2014/main" id="{F454F891-1E89-8521-89D0-0F9BDB3062D0}"/>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82" name="Straight Connector 1181">
              <a:extLst>
                <a:ext uri="{FF2B5EF4-FFF2-40B4-BE49-F238E27FC236}">
                  <a16:creationId xmlns:a16="http://schemas.microsoft.com/office/drawing/2014/main" id="{A6FA8E5C-6C96-6D0A-8793-530BC6FA954D}"/>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2E9BF73B-BD05-9093-CD5B-8D5D13A7C117}"/>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95FBBFEA-6471-4CC0-B44C-C886E21AAD57}"/>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ED9786C5-55BF-A696-B8EB-9F1ADC73F6B7}"/>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CE2788CF-F8DF-F9F2-C4BF-70CDE021A489}"/>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F0377BD6-F954-13EF-45FE-D68B25A87A22}"/>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8" name="Rectangle 1187">
              <a:extLst>
                <a:ext uri="{FF2B5EF4-FFF2-40B4-BE49-F238E27FC236}">
                  <a16:creationId xmlns:a16="http://schemas.microsoft.com/office/drawing/2014/main" id="{53E5EF50-C9B4-E055-9911-6068DE68B1BD}"/>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89" name="Rectangle 1188">
              <a:extLst>
                <a:ext uri="{FF2B5EF4-FFF2-40B4-BE49-F238E27FC236}">
                  <a16:creationId xmlns:a16="http://schemas.microsoft.com/office/drawing/2014/main" id="{F87F4DAA-CD9C-1D22-0786-CCF886A0E5E5}"/>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0" name="Oval 1189">
              <a:extLst>
                <a:ext uri="{FF2B5EF4-FFF2-40B4-BE49-F238E27FC236}">
                  <a16:creationId xmlns:a16="http://schemas.microsoft.com/office/drawing/2014/main" id="{548594CB-5182-4EF9-BF91-10A36E7EA14F}"/>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91" name="Straight Connector 1190">
              <a:extLst>
                <a:ext uri="{FF2B5EF4-FFF2-40B4-BE49-F238E27FC236}">
                  <a16:creationId xmlns:a16="http://schemas.microsoft.com/office/drawing/2014/main" id="{531A0CA8-6651-FB0B-3F0D-5FE274AE2F17}"/>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4EC0611F-82E8-A36B-9FAD-393DAC72D748}"/>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2F0B2358-8E4C-8181-4215-A3B395DB57D0}"/>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9CF06412-8631-304E-618C-748C8777298D}"/>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4976AFE5-1853-E0B6-AC49-9731DC60743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5561A150-EB85-8B73-892D-0FFC239FA6A2}"/>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C30B721F-D00F-0F75-D23C-9B16C9E2E3D0}"/>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E55AEF8E-FB20-2261-B983-3EBDE57F386F}"/>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9" name="Rectangle 1198">
              <a:extLst>
                <a:ext uri="{FF2B5EF4-FFF2-40B4-BE49-F238E27FC236}">
                  <a16:creationId xmlns:a16="http://schemas.microsoft.com/office/drawing/2014/main" id="{95F1E247-9317-7611-3374-E48EA3CC7563}"/>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0" name="Rectangle 1199">
              <a:extLst>
                <a:ext uri="{FF2B5EF4-FFF2-40B4-BE49-F238E27FC236}">
                  <a16:creationId xmlns:a16="http://schemas.microsoft.com/office/drawing/2014/main" id="{5AA7ED60-C75C-8BAA-6F4C-71F606823C71}"/>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1" name="Oval 1200">
              <a:extLst>
                <a:ext uri="{FF2B5EF4-FFF2-40B4-BE49-F238E27FC236}">
                  <a16:creationId xmlns:a16="http://schemas.microsoft.com/office/drawing/2014/main" id="{2E39FB52-619B-9910-15D8-835C5448705E}"/>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02" name="Straight Connector 1201">
              <a:extLst>
                <a:ext uri="{FF2B5EF4-FFF2-40B4-BE49-F238E27FC236}">
                  <a16:creationId xmlns:a16="http://schemas.microsoft.com/office/drawing/2014/main" id="{BF380822-DD9C-42D1-C29A-53644B838155}"/>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63499F99-0F24-1908-37C4-2C963F76D452}"/>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FE78909C-367F-E3C2-2E2A-4E7540606E7E}"/>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D4C94401-E7DF-64C5-9050-17FAB730BA87}"/>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0196D693-0DC5-E406-2AF7-D48FC45D7AA6}"/>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5F241AF9-D55C-05F4-33EA-00B8080A1C65}"/>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8" name="Rectangle 1207">
              <a:extLst>
                <a:ext uri="{FF2B5EF4-FFF2-40B4-BE49-F238E27FC236}">
                  <a16:creationId xmlns:a16="http://schemas.microsoft.com/office/drawing/2014/main" id="{4D2CC743-71AA-7E30-3356-438CFACFF78C}"/>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09" name="Rectangle 1208">
              <a:extLst>
                <a:ext uri="{FF2B5EF4-FFF2-40B4-BE49-F238E27FC236}">
                  <a16:creationId xmlns:a16="http://schemas.microsoft.com/office/drawing/2014/main" id="{75D56298-8B82-AF30-90B2-426C590356BF}"/>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0" name="Oval 1209">
              <a:extLst>
                <a:ext uri="{FF2B5EF4-FFF2-40B4-BE49-F238E27FC236}">
                  <a16:creationId xmlns:a16="http://schemas.microsoft.com/office/drawing/2014/main" id="{93186FB3-63E4-1561-56B8-857EEB4E8323}"/>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11" name="Straight Connector 1210">
              <a:extLst>
                <a:ext uri="{FF2B5EF4-FFF2-40B4-BE49-F238E27FC236}">
                  <a16:creationId xmlns:a16="http://schemas.microsoft.com/office/drawing/2014/main" id="{A7ECF7CC-3D3C-4309-1628-D583EB0A98C8}"/>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5604D645-109D-0B2F-340E-D7C5037DAED0}"/>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EB3AB759-0461-2115-8E60-8AC37E08559C}"/>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CC75AA75-77C5-DA7F-2F46-6BE132DAC165}"/>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901BC819-3866-8A5D-C7EE-7669813F752D}"/>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605BC1C6-0005-EF7D-5EB7-43795ADDD0A7}"/>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3630C495-5F37-60EA-F8F0-EF3112C09923}"/>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200509AA-15C0-9F18-B76F-B6CCCF3E22D9}"/>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19" name="Rectangle 1218">
              <a:extLst>
                <a:ext uri="{FF2B5EF4-FFF2-40B4-BE49-F238E27FC236}">
                  <a16:creationId xmlns:a16="http://schemas.microsoft.com/office/drawing/2014/main" id="{0CD9669A-ACD7-0542-6357-52AD5A6D828C}"/>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0" name="Rectangle 1219">
              <a:extLst>
                <a:ext uri="{FF2B5EF4-FFF2-40B4-BE49-F238E27FC236}">
                  <a16:creationId xmlns:a16="http://schemas.microsoft.com/office/drawing/2014/main" id="{B3B77493-0B52-3E83-AF82-BD620DB9E1B8}"/>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1" name="Oval 1220">
              <a:extLst>
                <a:ext uri="{FF2B5EF4-FFF2-40B4-BE49-F238E27FC236}">
                  <a16:creationId xmlns:a16="http://schemas.microsoft.com/office/drawing/2014/main" id="{1FEBC21F-99A7-12E0-D695-09C1CF9CD1E1}"/>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22" name="Straight Connector 1221">
              <a:extLst>
                <a:ext uri="{FF2B5EF4-FFF2-40B4-BE49-F238E27FC236}">
                  <a16:creationId xmlns:a16="http://schemas.microsoft.com/office/drawing/2014/main" id="{C456FD64-3E75-ECDE-1E94-63D47C46B58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C299D94A-AB3D-6797-1623-C7E222899F00}"/>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8AAF7D01-766F-C5F3-85F6-1DD644D88891}"/>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F4A8EDC0-39C3-9940-F7C0-5A001DF0CEAB}"/>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3BB88752-1760-90E9-AF97-62C74EED53EA}"/>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EE6653BC-32C4-DD06-8B68-D028B5683C46}"/>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8" name="Rectangle 1227">
              <a:extLst>
                <a:ext uri="{FF2B5EF4-FFF2-40B4-BE49-F238E27FC236}">
                  <a16:creationId xmlns:a16="http://schemas.microsoft.com/office/drawing/2014/main" id="{8D7165BF-235A-9702-F916-2D9F946B654E}"/>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29" name="Rectangle 1228">
              <a:extLst>
                <a:ext uri="{FF2B5EF4-FFF2-40B4-BE49-F238E27FC236}">
                  <a16:creationId xmlns:a16="http://schemas.microsoft.com/office/drawing/2014/main" id="{67D33465-618B-4A40-B96E-D763322A7CEC}"/>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0" name="Oval 1229">
              <a:extLst>
                <a:ext uri="{FF2B5EF4-FFF2-40B4-BE49-F238E27FC236}">
                  <a16:creationId xmlns:a16="http://schemas.microsoft.com/office/drawing/2014/main" id="{2E143308-5422-DBAA-8289-05A5E0FCD152}"/>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31" name="Straight Connector 1230">
              <a:extLst>
                <a:ext uri="{FF2B5EF4-FFF2-40B4-BE49-F238E27FC236}">
                  <a16:creationId xmlns:a16="http://schemas.microsoft.com/office/drawing/2014/main" id="{E802F90C-9EB2-0C00-DF99-54DA8D220667}"/>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AE50AE2B-8D25-4F75-53A9-971BCA704FC6}"/>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56987CDE-7C8E-AA70-8510-5F256A80AFFB}"/>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1C5C8944-57C9-C37F-DED5-9916EE507539}"/>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E8B26018-AD06-3069-5572-056030878269}"/>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434AF05B-E641-DEC2-0AD6-872165B00EB4}"/>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626BA6CE-D544-4DC9-E85D-5DED4A5E96AA}"/>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DFBE0A97-46C0-1141-EAFE-C5FDD3DCAF55}"/>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9" name="Rectangle 1238">
              <a:extLst>
                <a:ext uri="{FF2B5EF4-FFF2-40B4-BE49-F238E27FC236}">
                  <a16:creationId xmlns:a16="http://schemas.microsoft.com/office/drawing/2014/main" id="{B5714CE3-1EB5-3F79-0414-305E3638AB51}"/>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0" name="Rectangle 1239">
              <a:extLst>
                <a:ext uri="{FF2B5EF4-FFF2-40B4-BE49-F238E27FC236}">
                  <a16:creationId xmlns:a16="http://schemas.microsoft.com/office/drawing/2014/main" id="{CEF89C16-B88C-0DE6-0963-D667B7210FFD}"/>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1" name="Oval 1240">
              <a:extLst>
                <a:ext uri="{FF2B5EF4-FFF2-40B4-BE49-F238E27FC236}">
                  <a16:creationId xmlns:a16="http://schemas.microsoft.com/office/drawing/2014/main" id="{7AAC185F-2F77-EBD3-4EF3-C49B0709E1F0}"/>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42" name="Straight Connector 1241">
              <a:extLst>
                <a:ext uri="{FF2B5EF4-FFF2-40B4-BE49-F238E27FC236}">
                  <a16:creationId xmlns:a16="http://schemas.microsoft.com/office/drawing/2014/main" id="{17D89990-6039-D894-4D2D-B8EC79AD8C82}"/>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AF1B4994-459C-DE3B-B928-46E93794136D}"/>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94A1E70A-1757-8ED9-7CBB-B94DDD44BF6C}"/>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CD4A90E1-2928-1CA5-B932-88C183965A62}"/>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0D248021-ECBC-3948-3B32-A80FFBB85666}"/>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5264607E-C6FF-008C-D104-686BE1D669EF}"/>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8" name="Rectangle 1247">
              <a:extLst>
                <a:ext uri="{FF2B5EF4-FFF2-40B4-BE49-F238E27FC236}">
                  <a16:creationId xmlns:a16="http://schemas.microsoft.com/office/drawing/2014/main" id="{20E80B64-2D01-A50B-F0FA-7E58C6196149}"/>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49" name="Rectangle 1248">
              <a:extLst>
                <a:ext uri="{FF2B5EF4-FFF2-40B4-BE49-F238E27FC236}">
                  <a16:creationId xmlns:a16="http://schemas.microsoft.com/office/drawing/2014/main" id="{D48D4E98-AC22-F2DD-7648-633D6DF16008}"/>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0" name="Oval 1249">
              <a:extLst>
                <a:ext uri="{FF2B5EF4-FFF2-40B4-BE49-F238E27FC236}">
                  <a16:creationId xmlns:a16="http://schemas.microsoft.com/office/drawing/2014/main" id="{62994425-1C13-1681-2B12-8D0E88DB26FA}"/>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51" name="Straight Connector 1250">
              <a:extLst>
                <a:ext uri="{FF2B5EF4-FFF2-40B4-BE49-F238E27FC236}">
                  <a16:creationId xmlns:a16="http://schemas.microsoft.com/office/drawing/2014/main" id="{459C0107-A22A-9EBA-F983-CCF0684DD4EA}"/>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D0E67D28-F2D1-D883-47AD-8DA97607D679}"/>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BE134883-99EC-5FDD-A41E-FFCE0D6B5B08}"/>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5FCEF842-6F66-BA33-EB6F-EBF70713849F}"/>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A214442C-C355-843C-2F02-F7A2767238DE}"/>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F9DCB464-597B-EA62-FE16-28DCD46BDEE9}"/>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7B8386DE-17DB-1876-63CB-1689CD7CC89F}"/>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54E54303-AEA3-010D-F630-1AC5D0328ACA}"/>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59" name="Rectangle 1258">
              <a:extLst>
                <a:ext uri="{FF2B5EF4-FFF2-40B4-BE49-F238E27FC236}">
                  <a16:creationId xmlns:a16="http://schemas.microsoft.com/office/drawing/2014/main" id="{8E86C544-9E0F-4BCC-D417-576BD57B160A}"/>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0" name="Rectangle 1259">
              <a:extLst>
                <a:ext uri="{FF2B5EF4-FFF2-40B4-BE49-F238E27FC236}">
                  <a16:creationId xmlns:a16="http://schemas.microsoft.com/office/drawing/2014/main" id="{5F6DB35D-3E9C-3AAF-82FB-698E81251477}"/>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1" name="Oval 1260">
              <a:extLst>
                <a:ext uri="{FF2B5EF4-FFF2-40B4-BE49-F238E27FC236}">
                  <a16:creationId xmlns:a16="http://schemas.microsoft.com/office/drawing/2014/main" id="{6FE447DE-CC53-E48D-7592-A27FA405189E}"/>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62" name="Straight Connector 1261">
              <a:extLst>
                <a:ext uri="{FF2B5EF4-FFF2-40B4-BE49-F238E27FC236}">
                  <a16:creationId xmlns:a16="http://schemas.microsoft.com/office/drawing/2014/main" id="{0C951A55-6F9A-4233-360F-5EDF9F779F14}"/>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55B8760E-60B0-7982-6933-5EB4ADCE1B8E}"/>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05AB8C27-F3C7-4A18-94AA-1A3232F83E9D}"/>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18244771-5664-FFA0-C901-1D6A8D52090C}"/>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5C3BAECC-A172-5CEE-DB42-C78E32F53FA5}"/>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C6DA04BD-95E2-2FE7-5B8E-6CFE74B7DCB7}"/>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8" name="Rectangle 1267">
              <a:extLst>
                <a:ext uri="{FF2B5EF4-FFF2-40B4-BE49-F238E27FC236}">
                  <a16:creationId xmlns:a16="http://schemas.microsoft.com/office/drawing/2014/main" id="{5FC58B6E-A904-2ED3-1FFF-8E5CCA062B36}"/>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69" name="Rectangle 1268">
              <a:extLst>
                <a:ext uri="{FF2B5EF4-FFF2-40B4-BE49-F238E27FC236}">
                  <a16:creationId xmlns:a16="http://schemas.microsoft.com/office/drawing/2014/main" id="{6F44DB46-44CC-2484-62AC-C977DF611946}"/>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70" name="Oval 1269">
              <a:extLst>
                <a:ext uri="{FF2B5EF4-FFF2-40B4-BE49-F238E27FC236}">
                  <a16:creationId xmlns:a16="http://schemas.microsoft.com/office/drawing/2014/main" id="{808558CA-61EC-5A67-466D-B73C72114130}"/>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71" name="Straight Connector 1270">
              <a:extLst>
                <a:ext uri="{FF2B5EF4-FFF2-40B4-BE49-F238E27FC236}">
                  <a16:creationId xmlns:a16="http://schemas.microsoft.com/office/drawing/2014/main" id="{391804D2-1A78-00B2-1F94-473C10787132}"/>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881E239A-EB4B-FD93-5D0C-F24199129B1B}"/>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A2ABD1E7-A0D1-C308-788F-72D9C61A5C94}"/>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A8A80CB6-54D7-1E17-B06F-F8BA482A4CDC}"/>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A0779D54-9FF1-2F38-C695-AD1D9593474B}"/>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33A9F1AD-542C-3896-0A67-8BF529B5A9DA}"/>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7AB0439C-41FB-BF79-5010-03854C29E794}"/>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EC438CC2-6D23-90CA-4B8B-D03198377567}"/>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99" name="Rectangle 1298">
              <a:extLst>
                <a:ext uri="{FF2B5EF4-FFF2-40B4-BE49-F238E27FC236}">
                  <a16:creationId xmlns:a16="http://schemas.microsoft.com/office/drawing/2014/main" id="{87D79F48-051E-7057-B6A8-3CDD201877BD}"/>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0" name="Rectangle 1299">
              <a:extLst>
                <a:ext uri="{FF2B5EF4-FFF2-40B4-BE49-F238E27FC236}">
                  <a16:creationId xmlns:a16="http://schemas.microsoft.com/office/drawing/2014/main" id="{94AC02F7-E72B-36CB-6413-78F37D331886}"/>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1" name="Oval 1300">
              <a:extLst>
                <a:ext uri="{FF2B5EF4-FFF2-40B4-BE49-F238E27FC236}">
                  <a16:creationId xmlns:a16="http://schemas.microsoft.com/office/drawing/2014/main" id="{711ACCA7-5CE2-DE34-44DB-20F2E2CA43E9}"/>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02" name="Straight Connector 1301">
              <a:extLst>
                <a:ext uri="{FF2B5EF4-FFF2-40B4-BE49-F238E27FC236}">
                  <a16:creationId xmlns:a16="http://schemas.microsoft.com/office/drawing/2014/main" id="{658D9E5F-B991-4C8B-752E-00D7E25A7F35}"/>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AC8AD0EC-474A-CAAA-DF13-EC549E92645C}"/>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DC19F7BF-18B4-B5E3-B3EC-8F6C5FC35EE0}"/>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06DE769F-7D0F-A338-C0A8-463D33480506}"/>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611A52C2-9957-BE97-5D50-655DDE564664}"/>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A2E82F99-BB01-28BD-5E2B-6AC53EB1E869}"/>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8" name="Rectangle 1307">
              <a:extLst>
                <a:ext uri="{FF2B5EF4-FFF2-40B4-BE49-F238E27FC236}">
                  <a16:creationId xmlns:a16="http://schemas.microsoft.com/office/drawing/2014/main" id="{2E26026B-5640-5913-9EC8-A760B53B3EB8}"/>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09" name="Rectangle 1308">
              <a:extLst>
                <a:ext uri="{FF2B5EF4-FFF2-40B4-BE49-F238E27FC236}">
                  <a16:creationId xmlns:a16="http://schemas.microsoft.com/office/drawing/2014/main" id="{1BB8608F-97A6-198D-4A9E-94545B0514C7}"/>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10" name="Oval 1309">
              <a:extLst>
                <a:ext uri="{FF2B5EF4-FFF2-40B4-BE49-F238E27FC236}">
                  <a16:creationId xmlns:a16="http://schemas.microsoft.com/office/drawing/2014/main" id="{498CE81C-7DDC-ABF1-0939-90E551F933F6}"/>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11" name="Straight Connector 1310">
              <a:extLst>
                <a:ext uri="{FF2B5EF4-FFF2-40B4-BE49-F238E27FC236}">
                  <a16:creationId xmlns:a16="http://schemas.microsoft.com/office/drawing/2014/main" id="{24B77406-72DC-7B87-A37F-561394AA2814}"/>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27E53C8A-7AF9-A948-FEEA-D28BBDCDEDCC}"/>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D5A86FC6-FDDB-666A-8ECE-9629B266CD7E}"/>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049203AF-53AD-38A6-B7AA-307B0054C99B}"/>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C71E692B-8021-D28D-9A19-81B87203EF79}"/>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4458CD91-D716-BE24-3F7B-FAEE2BC5BD2C}"/>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24BE5CBD-408C-56D0-8C0A-046032DA6DF0}"/>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1" name="Rectangle 1340">
              <a:extLst>
                <a:ext uri="{FF2B5EF4-FFF2-40B4-BE49-F238E27FC236}">
                  <a16:creationId xmlns:a16="http://schemas.microsoft.com/office/drawing/2014/main" id="{DF87B16A-C588-230D-0D7A-A44DE7AD37DA}"/>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2" name="Rectangle 1341">
              <a:extLst>
                <a:ext uri="{FF2B5EF4-FFF2-40B4-BE49-F238E27FC236}">
                  <a16:creationId xmlns:a16="http://schemas.microsoft.com/office/drawing/2014/main" id="{6788377F-1540-F49E-45C7-E0A8073FA1A1}"/>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43" name="Oval 1342">
              <a:extLst>
                <a:ext uri="{FF2B5EF4-FFF2-40B4-BE49-F238E27FC236}">
                  <a16:creationId xmlns:a16="http://schemas.microsoft.com/office/drawing/2014/main" id="{24AD0A16-0BDA-3ECC-D238-595056C0F376}"/>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44" name="Straight Connector 1343">
              <a:extLst>
                <a:ext uri="{FF2B5EF4-FFF2-40B4-BE49-F238E27FC236}">
                  <a16:creationId xmlns:a16="http://schemas.microsoft.com/office/drawing/2014/main" id="{D03B041E-9287-4D9F-2204-0BE7D4B82D3B}"/>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D2C7A7FF-75D5-8B5F-12E6-465F16B26BF0}"/>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D85AF335-CFEF-0930-0703-344E0F7E7F43}"/>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F0B17D7F-D1B1-3CEC-BD5E-DF31C69E140C}"/>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2B0333C8-4C5B-3F42-468C-9A137C2037E5}"/>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D2EB9F78-C5E0-9A50-1221-886679F3BDB5}"/>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0" name="Rectangle 1349">
              <a:extLst>
                <a:ext uri="{FF2B5EF4-FFF2-40B4-BE49-F238E27FC236}">
                  <a16:creationId xmlns:a16="http://schemas.microsoft.com/office/drawing/2014/main" id="{3445F931-BD57-453F-3E9B-524F5722AB86}"/>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1" name="Rectangle 1350">
              <a:extLst>
                <a:ext uri="{FF2B5EF4-FFF2-40B4-BE49-F238E27FC236}">
                  <a16:creationId xmlns:a16="http://schemas.microsoft.com/office/drawing/2014/main" id="{FC2574FC-56B7-F85F-32E4-3A8D6DE21231}"/>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52" name="Oval 1351">
              <a:extLst>
                <a:ext uri="{FF2B5EF4-FFF2-40B4-BE49-F238E27FC236}">
                  <a16:creationId xmlns:a16="http://schemas.microsoft.com/office/drawing/2014/main" id="{34F00B30-A591-D3B0-0B1D-A2C74FF2817A}"/>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53" name="Straight Connector 1352">
              <a:extLst>
                <a:ext uri="{FF2B5EF4-FFF2-40B4-BE49-F238E27FC236}">
                  <a16:creationId xmlns:a16="http://schemas.microsoft.com/office/drawing/2014/main" id="{9EE1EDC4-D4B6-B077-EDDF-9CD0DE3E99C6}"/>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C6ADA6EC-3C88-551E-A5EC-B831EBBBE967}"/>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E827BBFB-7482-5036-F9B0-91A3BE675F12}"/>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104F25CD-09ED-1230-6BCC-70298C7FE6C5}"/>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EE0A5430-F2EB-E87F-4044-8A67897D8BE7}"/>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B2F80765-8D8F-C8A7-F7D0-68B631EE99BD}"/>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ABBEF17F-21D3-AA3A-FAA2-1D7443831592}"/>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98C9B9ED-9D0F-B807-F499-E564F0625788}"/>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1" name="Rectangle 1360">
              <a:extLst>
                <a:ext uri="{FF2B5EF4-FFF2-40B4-BE49-F238E27FC236}">
                  <a16:creationId xmlns:a16="http://schemas.microsoft.com/office/drawing/2014/main" id="{12364467-03C7-6831-48E4-E2247A6316FD}"/>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2" name="Rectangle 1361">
              <a:extLst>
                <a:ext uri="{FF2B5EF4-FFF2-40B4-BE49-F238E27FC236}">
                  <a16:creationId xmlns:a16="http://schemas.microsoft.com/office/drawing/2014/main" id="{9E4AEF66-FD90-69F4-07B5-A12B3B33696D}"/>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63" name="Oval 1362">
              <a:extLst>
                <a:ext uri="{FF2B5EF4-FFF2-40B4-BE49-F238E27FC236}">
                  <a16:creationId xmlns:a16="http://schemas.microsoft.com/office/drawing/2014/main" id="{7C7F37CE-2D33-5A89-8C27-0D8FF104780D}"/>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64" name="Straight Connector 1363">
              <a:extLst>
                <a:ext uri="{FF2B5EF4-FFF2-40B4-BE49-F238E27FC236}">
                  <a16:creationId xmlns:a16="http://schemas.microsoft.com/office/drawing/2014/main" id="{84275242-AA49-2C45-D713-C83F67D68CCE}"/>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6AF911A5-9B98-D6DC-6BED-112E83A02322}"/>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3A8410B5-1D8A-43BA-E941-F92A035D1307}"/>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50719D63-AA73-7EE7-1B83-3649F2FE2612}"/>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3673EDEB-37D0-89CC-7D46-CA3B806ADA6B}"/>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0FE6DE98-10C7-B0DC-97D2-8D5C38CFAE89}"/>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0" name="Rectangle 1369">
              <a:extLst>
                <a:ext uri="{FF2B5EF4-FFF2-40B4-BE49-F238E27FC236}">
                  <a16:creationId xmlns:a16="http://schemas.microsoft.com/office/drawing/2014/main" id="{1F9D32CF-B841-31E8-CDD9-F4299EB5C2D6}"/>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1" name="Rectangle 1370">
              <a:extLst>
                <a:ext uri="{FF2B5EF4-FFF2-40B4-BE49-F238E27FC236}">
                  <a16:creationId xmlns:a16="http://schemas.microsoft.com/office/drawing/2014/main" id="{6EFA2DC9-447F-A743-3B56-11D5348B23C6}"/>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2" name="Oval 1371">
              <a:extLst>
                <a:ext uri="{FF2B5EF4-FFF2-40B4-BE49-F238E27FC236}">
                  <a16:creationId xmlns:a16="http://schemas.microsoft.com/office/drawing/2014/main" id="{C1AB4C8C-4F45-B36A-69CB-D37A84E71BBA}"/>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73" name="Straight Connector 1372">
              <a:extLst>
                <a:ext uri="{FF2B5EF4-FFF2-40B4-BE49-F238E27FC236}">
                  <a16:creationId xmlns:a16="http://schemas.microsoft.com/office/drawing/2014/main" id="{C96FC24B-4B31-6E67-8D1D-EB753C42E1E0}"/>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DDE3FA67-AB59-F2E2-0129-5F6AA4C767D4}"/>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F89D1EC2-2AEF-204B-BD9E-B0997A908373}"/>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69C06159-8A7A-F573-B0DA-114A83D36B74}"/>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4A5D690C-9E25-8A66-F0E5-B92660EA6AD9}"/>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F72C7A99-7AE0-9214-4D05-7056634305EB}"/>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5D1190D4-45CA-F38F-60CE-A4DB69B48835}"/>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E3AAA178-BC82-3B70-BFAC-CADB47BFE05D}"/>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1" name="Rectangle 1400">
              <a:extLst>
                <a:ext uri="{FF2B5EF4-FFF2-40B4-BE49-F238E27FC236}">
                  <a16:creationId xmlns:a16="http://schemas.microsoft.com/office/drawing/2014/main" id="{03A62FD1-5181-F4A6-1679-D82ACACA83C8}"/>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02" name="Oval 1401">
              <a:extLst>
                <a:ext uri="{FF2B5EF4-FFF2-40B4-BE49-F238E27FC236}">
                  <a16:creationId xmlns:a16="http://schemas.microsoft.com/office/drawing/2014/main" id="{85F6B999-69A0-0495-621C-C87DE6892393}"/>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03" name="Straight Connector 1402">
              <a:extLst>
                <a:ext uri="{FF2B5EF4-FFF2-40B4-BE49-F238E27FC236}">
                  <a16:creationId xmlns:a16="http://schemas.microsoft.com/office/drawing/2014/main" id="{999C2FE4-771C-CA13-DBC2-F65166E6AC48}"/>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81312084-DD0F-5A92-9E59-F29A72BF0A38}"/>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94441DEA-BC2C-414D-A2D8-6C6B31446742}"/>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3221E44F-31D4-20C8-9FBE-907157FC1F02}"/>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AE7B2731-B697-2228-5597-38B8EEB2DE36}"/>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50B0329B-B6BD-ED46-1C0B-C2A18C8E20C2}"/>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BCB96314-B2E3-8892-5838-307CB8AB6F66}"/>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1D187E41-9B2B-CC7C-7FEA-E395952A8721}"/>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1" name="Rectangle 1410">
              <a:extLst>
                <a:ext uri="{FF2B5EF4-FFF2-40B4-BE49-F238E27FC236}">
                  <a16:creationId xmlns:a16="http://schemas.microsoft.com/office/drawing/2014/main" id="{AD016EB2-D5D1-6138-A1F0-B543E4C7401D}"/>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2" name="Rectangle 1411">
              <a:extLst>
                <a:ext uri="{FF2B5EF4-FFF2-40B4-BE49-F238E27FC236}">
                  <a16:creationId xmlns:a16="http://schemas.microsoft.com/office/drawing/2014/main" id="{E71F378B-76A1-7BAA-0563-1D3B0D71300F}"/>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13" name="Oval 1412">
              <a:extLst>
                <a:ext uri="{FF2B5EF4-FFF2-40B4-BE49-F238E27FC236}">
                  <a16:creationId xmlns:a16="http://schemas.microsoft.com/office/drawing/2014/main" id="{F7C4AB18-9E04-183B-93E3-335BD88D9437}"/>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14" name="Straight Connector 1413">
              <a:extLst>
                <a:ext uri="{FF2B5EF4-FFF2-40B4-BE49-F238E27FC236}">
                  <a16:creationId xmlns:a16="http://schemas.microsoft.com/office/drawing/2014/main" id="{09A87643-6E49-ECA1-1CBD-5B3505B9C1C6}"/>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F9DBBDDF-DC59-05D5-361C-FCE1777EDE26}"/>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968524E8-4711-D582-37EF-3DD66EF09217}"/>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5DE9F2BA-CC19-6911-F4E2-72FEB3F76CBD}"/>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E7F7C662-E371-7747-57A0-A998BA966265}"/>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68DE0FBD-7C83-4B21-7B70-A0883705FD6E}"/>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0" name="Rectangle 1419">
              <a:extLst>
                <a:ext uri="{FF2B5EF4-FFF2-40B4-BE49-F238E27FC236}">
                  <a16:creationId xmlns:a16="http://schemas.microsoft.com/office/drawing/2014/main" id="{C6086EB6-C54B-6E26-CDCF-A0BFEC5A1B92}"/>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1" name="Rectangle 1420">
              <a:extLst>
                <a:ext uri="{FF2B5EF4-FFF2-40B4-BE49-F238E27FC236}">
                  <a16:creationId xmlns:a16="http://schemas.microsoft.com/office/drawing/2014/main" id="{EBF68935-A9B1-1B41-4C25-CA415C0910D4}"/>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22" name="Oval 1421">
              <a:extLst>
                <a:ext uri="{FF2B5EF4-FFF2-40B4-BE49-F238E27FC236}">
                  <a16:creationId xmlns:a16="http://schemas.microsoft.com/office/drawing/2014/main" id="{726BE441-A44B-8B86-6ABD-291F4A4CF0E2}"/>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3" name="Straight Connector 1422">
              <a:extLst>
                <a:ext uri="{FF2B5EF4-FFF2-40B4-BE49-F238E27FC236}">
                  <a16:creationId xmlns:a16="http://schemas.microsoft.com/office/drawing/2014/main" id="{E81CEEBF-302D-ABFD-FD1E-47DFF72C530F}"/>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DDA3A865-DFDF-6105-5CE0-D70AE56BEA7A}"/>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9BA06C50-0A36-CF69-3AE2-B2AEF8869D36}"/>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AC517989-3A33-53BA-098E-5F4893FDFBF1}"/>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A168238D-AE58-9122-85F6-CB2CB6DE91C6}"/>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BE7C66FF-CA2A-05BA-8B20-8DEA162F5AD9}"/>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29" name="Straight Connector 1428">
              <a:extLst>
                <a:ext uri="{FF2B5EF4-FFF2-40B4-BE49-F238E27FC236}">
                  <a16:creationId xmlns:a16="http://schemas.microsoft.com/office/drawing/2014/main" id="{B54B8F51-A83C-9F73-A53F-F453F671391E}"/>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EF10380D-731C-862A-53A1-A19BCAB59B3F}"/>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88A5DCB7-7E5B-91C1-D961-C345F233E2B4}"/>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2" name="Rectangle 1431">
              <a:extLst>
                <a:ext uri="{FF2B5EF4-FFF2-40B4-BE49-F238E27FC236}">
                  <a16:creationId xmlns:a16="http://schemas.microsoft.com/office/drawing/2014/main" id="{F676EF7C-D1CF-9160-481E-EA816E226C02}"/>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3" name="Rectangle 1432">
              <a:extLst>
                <a:ext uri="{FF2B5EF4-FFF2-40B4-BE49-F238E27FC236}">
                  <a16:creationId xmlns:a16="http://schemas.microsoft.com/office/drawing/2014/main" id="{1BEF274D-0653-52CC-E1CD-2B58CD764FEF}"/>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34" name="Oval 1433">
              <a:extLst>
                <a:ext uri="{FF2B5EF4-FFF2-40B4-BE49-F238E27FC236}">
                  <a16:creationId xmlns:a16="http://schemas.microsoft.com/office/drawing/2014/main" id="{23D60D78-81AA-5C48-851A-07E212B71F20}"/>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35" name="Straight Connector 1434">
              <a:extLst>
                <a:ext uri="{FF2B5EF4-FFF2-40B4-BE49-F238E27FC236}">
                  <a16:creationId xmlns:a16="http://schemas.microsoft.com/office/drawing/2014/main" id="{E3460CBE-37D6-4582-E84A-3E74EB1738D6}"/>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C75BAC93-F633-D961-717E-F00ABE837DE0}"/>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5F0BDDBF-F68D-71BB-CCDE-4A396A92C67A}"/>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3521F5F7-79FE-09A8-5757-EB23243CBF6D}"/>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87D5980E-8774-100D-35F3-604EFCE16E4D}"/>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997CAE21-617E-E199-FA20-F2F7CAFE9153}"/>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1" name="Rectangle 1440">
              <a:extLst>
                <a:ext uri="{FF2B5EF4-FFF2-40B4-BE49-F238E27FC236}">
                  <a16:creationId xmlns:a16="http://schemas.microsoft.com/office/drawing/2014/main" id="{68B607D7-CFA8-BE90-1BA8-58115FC9451E}"/>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2" name="Rectangle 1441">
              <a:extLst>
                <a:ext uri="{FF2B5EF4-FFF2-40B4-BE49-F238E27FC236}">
                  <a16:creationId xmlns:a16="http://schemas.microsoft.com/office/drawing/2014/main" id="{6DBAC457-9FCC-82CC-3649-691B9644E94C}"/>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43" name="Oval 1442">
              <a:extLst>
                <a:ext uri="{FF2B5EF4-FFF2-40B4-BE49-F238E27FC236}">
                  <a16:creationId xmlns:a16="http://schemas.microsoft.com/office/drawing/2014/main" id="{938A4BDB-B5EA-2EB6-54B9-B6BD2BA3BB69}"/>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44" name="Straight Connector 1443">
              <a:extLst>
                <a:ext uri="{FF2B5EF4-FFF2-40B4-BE49-F238E27FC236}">
                  <a16:creationId xmlns:a16="http://schemas.microsoft.com/office/drawing/2014/main" id="{7D953117-4FB1-2220-0140-C6DE3FC1C826}"/>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169D7DB3-A235-91C6-C4B5-D44E7D5AC108}"/>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13DE1820-1BCD-3381-E9BC-F8EC69C9FE76}"/>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EC038E0C-7E08-1BAB-9B64-85B31BE7CB77}"/>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2875AC44-0860-3540-A24D-DE4939B8DBBF}"/>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12CCE267-841B-D229-222E-E33F50C38F4F}"/>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CFEF5B98-0700-7E1B-C443-67073118A228}"/>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86825E3F-2317-3A25-F686-770DFD10BB8F}"/>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2" name="Rectangle 1451">
              <a:extLst>
                <a:ext uri="{FF2B5EF4-FFF2-40B4-BE49-F238E27FC236}">
                  <a16:creationId xmlns:a16="http://schemas.microsoft.com/office/drawing/2014/main" id="{CB4F8E94-A6C1-610C-1562-F6AAE00420FC}"/>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3" name="Rectangle 1452">
              <a:extLst>
                <a:ext uri="{FF2B5EF4-FFF2-40B4-BE49-F238E27FC236}">
                  <a16:creationId xmlns:a16="http://schemas.microsoft.com/office/drawing/2014/main" id="{04579B59-1CFF-078F-4182-623DB543240B}"/>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54" name="Oval 1453">
              <a:extLst>
                <a:ext uri="{FF2B5EF4-FFF2-40B4-BE49-F238E27FC236}">
                  <a16:creationId xmlns:a16="http://schemas.microsoft.com/office/drawing/2014/main" id="{7E19A6B4-ACDA-AB60-0123-2E8E41F4A4ED}"/>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55" name="Straight Connector 1454">
              <a:extLst>
                <a:ext uri="{FF2B5EF4-FFF2-40B4-BE49-F238E27FC236}">
                  <a16:creationId xmlns:a16="http://schemas.microsoft.com/office/drawing/2014/main" id="{2C12545E-CCCA-037E-7D3D-9B1F9FC36D22}"/>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32671AED-CDAF-F0B6-E116-5482C12218CA}"/>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71AD4355-D81B-3707-F658-AC85345F21B6}"/>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ADC4BE0B-2469-BDFB-CB4B-0343C778F7B5}"/>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FC7B3422-CA93-3253-23B5-4970048F4879}"/>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40D63F46-3111-2C4A-DAA3-7DC634352273}"/>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1" name="Rectangle 1460">
              <a:extLst>
                <a:ext uri="{FF2B5EF4-FFF2-40B4-BE49-F238E27FC236}">
                  <a16:creationId xmlns:a16="http://schemas.microsoft.com/office/drawing/2014/main" id="{D93565E7-41AA-245D-1818-7E04DB487369}"/>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2" name="Rectangle 1461">
              <a:extLst>
                <a:ext uri="{FF2B5EF4-FFF2-40B4-BE49-F238E27FC236}">
                  <a16:creationId xmlns:a16="http://schemas.microsoft.com/office/drawing/2014/main" id="{A2490C3D-C334-E19C-0E52-D3A8F22F68AE}"/>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63" name="Oval 1462">
              <a:extLst>
                <a:ext uri="{FF2B5EF4-FFF2-40B4-BE49-F238E27FC236}">
                  <a16:creationId xmlns:a16="http://schemas.microsoft.com/office/drawing/2014/main" id="{3F895004-9812-E504-A69D-3C41171135DD}"/>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64" name="Straight Connector 1463">
              <a:extLst>
                <a:ext uri="{FF2B5EF4-FFF2-40B4-BE49-F238E27FC236}">
                  <a16:creationId xmlns:a16="http://schemas.microsoft.com/office/drawing/2014/main" id="{D9CB39D9-F17B-7977-7866-446C31F589BA}"/>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D6048AD4-AE2D-6D8F-8694-3A3F4EBE21C6}"/>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D2C17D4F-D808-8127-9C17-38F2753A2FBC}"/>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2FDDA0F4-B6FA-88A0-9F8A-4DE5408D56BA}"/>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53ABB922-A315-3628-4064-1D3A29BE7442}"/>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8D0F41F7-EA0A-EB32-87F9-812CD4EE683D}"/>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C0C3B470-89BE-AAD7-7AFE-5B57B9C6C69E}"/>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8DAF58C9-EEB7-D0AA-10C2-09305D5DEDCA}"/>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2" name="Rectangle 1471">
              <a:extLst>
                <a:ext uri="{FF2B5EF4-FFF2-40B4-BE49-F238E27FC236}">
                  <a16:creationId xmlns:a16="http://schemas.microsoft.com/office/drawing/2014/main" id="{CCC29E10-9647-883A-9F64-D60B2B5FCDE0}"/>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3" name="Rectangle 1472">
              <a:extLst>
                <a:ext uri="{FF2B5EF4-FFF2-40B4-BE49-F238E27FC236}">
                  <a16:creationId xmlns:a16="http://schemas.microsoft.com/office/drawing/2014/main" id="{BD0B1AA4-1AE6-A21D-EF25-2F7AA226E96C}"/>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74" name="Oval 1473">
              <a:extLst>
                <a:ext uri="{FF2B5EF4-FFF2-40B4-BE49-F238E27FC236}">
                  <a16:creationId xmlns:a16="http://schemas.microsoft.com/office/drawing/2014/main" id="{B2AA63DD-58E5-CB47-6C41-02D68F6F01C7}"/>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75" name="Straight Connector 1474">
              <a:extLst>
                <a:ext uri="{FF2B5EF4-FFF2-40B4-BE49-F238E27FC236}">
                  <a16:creationId xmlns:a16="http://schemas.microsoft.com/office/drawing/2014/main" id="{B8D747CA-D5B9-C10A-BC28-DD7EA45F55E2}"/>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DB8D1F8E-012F-D71C-5229-C2A7887A469C}"/>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DD762A12-83A0-0366-7B13-4B5759547B9B}"/>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0E004022-78DF-2602-31A2-7A9114CAD5CB}"/>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0C400413-2BCC-3570-0BD0-E5AA5D0C02F9}"/>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9D98B496-2BC4-BE07-268D-7278E6AC421F}"/>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1" name="Rectangle 1480">
              <a:extLst>
                <a:ext uri="{FF2B5EF4-FFF2-40B4-BE49-F238E27FC236}">
                  <a16:creationId xmlns:a16="http://schemas.microsoft.com/office/drawing/2014/main" id="{526FDF18-C64B-EFED-0C39-30B860285036}"/>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2" name="Rectangle 1481">
              <a:extLst>
                <a:ext uri="{FF2B5EF4-FFF2-40B4-BE49-F238E27FC236}">
                  <a16:creationId xmlns:a16="http://schemas.microsoft.com/office/drawing/2014/main" id="{3422D45F-657A-5732-0CEB-33CC4BF53182}"/>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83" name="Oval 1482">
              <a:extLst>
                <a:ext uri="{FF2B5EF4-FFF2-40B4-BE49-F238E27FC236}">
                  <a16:creationId xmlns:a16="http://schemas.microsoft.com/office/drawing/2014/main" id="{2CD045A0-FA59-547F-059A-307002C862EC}"/>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84" name="Straight Connector 1483">
              <a:extLst>
                <a:ext uri="{FF2B5EF4-FFF2-40B4-BE49-F238E27FC236}">
                  <a16:creationId xmlns:a16="http://schemas.microsoft.com/office/drawing/2014/main" id="{D80D7E91-9BAD-97B7-9A15-71D93342E24E}"/>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D3B5B49D-6A3B-06A4-D79B-7F5EF95094FA}"/>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848BBB93-B5C5-AD08-579D-5F46979FEDD4}"/>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53681974-1FD2-5712-929F-BD0135697C62}"/>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A896F97F-04F5-C325-8664-E0B2412EEDD4}"/>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61F42FEC-9A67-E9A3-4FB6-E17681F434B3}"/>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C9974E2A-0BDB-39E5-43F2-57C95554CEE0}"/>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B6F04AC5-6DD6-C7EB-13CE-CC29D96F3133}"/>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2" name="Rectangle 1491">
              <a:extLst>
                <a:ext uri="{FF2B5EF4-FFF2-40B4-BE49-F238E27FC236}">
                  <a16:creationId xmlns:a16="http://schemas.microsoft.com/office/drawing/2014/main" id="{F35FBD58-5A0F-FC47-73BD-9432F0FE861D}"/>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3" name="Rectangle 1492">
              <a:extLst>
                <a:ext uri="{FF2B5EF4-FFF2-40B4-BE49-F238E27FC236}">
                  <a16:creationId xmlns:a16="http://schemas.microsoft.com/office/drawing/2014/main" id="{C24F3FCF-8A1C-9FBE-9080-10CFCA0259C6}"/>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94" name="Oval 1493">
              <a:extLst>
                <a:ext uri="{FF2B5EF4-FFF2-40B4-BE49-F238E27FC236}">
                  <a16:creationId xmlns:a16="http://schemas.microsoft.com/office/drawing/2014/main" id="{F932A789-1953-832D-CA6A-16ED569ADF0A}"/>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495" name="Straight Connector 1494">
              <a:extLst>
                <a:ext uri="{FF2B5EF4-FFF2-40B4-BE49-F238E27FC236}">
                  <a16:creationId xmlns:a16="http://schemas.microsoft.com/office/drawing/2014/main" id="{BD3174AB-63AF-049B-FCEB-786B03BB4224}"/>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A3F7A22E-8155-5CCB-EF1C-E176BF0B7CAF}"/>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615B9D19-B930-C5FC-A877-A748C46AE036}"/>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CA082AB9-E9EA-1663-91A0-F936BF67DE95}"/>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088006FF-E6CE-09CE-472F-D891553E277B}"/>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73CB8907-429A-27B4-F1CA-2053260E42C0}"/>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1" name="Rectangle 1500">
              <a:extLst>
                <a:ext uri="{FF2B5EF4-FFF2-40B4-BE49-F238E27FC236}">
                  <a16:creationId xmlns:a16="http://schemas.microsoft.com/office/drawing/2014/main" id="{66CA76AE-89BD-661A-4EFD-D482C4B3955F}"/>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2" name="Rectangle 1501">
              <a:extLst>
                <a:ext uri="{FF2B5EF4-FFF2-40B4-BE49-F238E27FC236}">
                  <a16:creationId xmlns:a16="http://schemas.microsoft.com/office/drawing/2014/main" id="{E720968A-1D31-4131-C97C-FD488D7E8120}"/>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03" name="Oval 1502">
              <a:extLst>
                <a:ext uri="{FF2B5EF4-FFF2-40B4-BE49-F238E27FC236}">
                  <a16:creationId xmlns:a16="http://schemas.microsoft.com/office/drawing/2014/main" id="{0CEF3D8D-40DA-B77B-DE67-EE0236816165}"/>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04" name="Straight Connector 1503">
              <a:extLst>
                <a:ext uri="{FF2B5EF4-FFF2-40B4-BE49-F238E27FC236}">
                  <a16:creationId xmlns:a16="http://schemas.microsoft.com/office/drawing/2014/main" id="{065CB872-2253-E1CA-1599-65D5096D15DD}"/>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E1322079-EF3E-3A53-2488-625AB39733A5}"/>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DB38C33A-D536-F0FE-9291-45791BE32655}"/>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327C8149-9339-4FB7-B531-58A5D30ED7B1}"/>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E7234217-51B6-21A8-7AAD-0F175115B7BA}"/>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EBC993F7-C980-7BC2-BA85-8262DB34DCE3}"/>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87349837-755C-5677-D6C3-AB60A2D4970C}"/>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2F502069-0769-A7E8-AE1E-00E7FC09A45B}"/>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2" name="Rectangle 1511">
              <a:extLst>
                <a:ext uri="{FF2B5EF4-FFF2-40B4-BE49-F238E27FC236}">
                  <a16:creationId xmlns:a16="http://schemas.microsoft.com/office/drawing/2014/main" id="{96BFF620-1679-6369-AA6D-2853B07C4F18}"/>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3" name="Rectangle 1512">
              <a:extLst>
                <a:ext uri="{FF2B5EF4-FFF2-40B4-BE49-F238E27FC236}">
                  <a16:creationId xmlns:a16="http://schemas.microsoft.com/office/drawing/2014/main" id="{D0CC2CDE-686B-9BE6-3F24-DFF077E472F6}"/>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14" name="Oval 1513">
              <a:extLst>
                <a:ext uri="{FF2B5EF4-FFF2-40B4-BE49-F238E27FC236}">
                  <a16:creationId xmlns:a16="http://schemas.microsoft.com/office/drawing/2014/main" id="{7A077FF7-3E0D-3126-1204-81D5DAE2B665}"/>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15" name="Straight Connector 1514">
              <a:extLst>
                <a:ext uri="{FF2B5EF4-FFF2-40B4-BE49-F238E27FC236}">
                  <a16:creationId xmlns:a16="http://schemas.microsoft.com/office/drawing/2014/main" id="{3B4E55C1-160B-66AC-3462-C58F2779EDC9}"/>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896EF3F3-7CBC-1352-B8E7-637097D46578}"/>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A64477BB-30D5-7CE9-C847-31E3C4B395B0}"/>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7D001105-5A73-DDC9-F0E4-1768F66B091B}"/>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0ABB7E76-996D-1BBF-B34B-A855A5D067C3}"/>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3ABA8CC4-6AB4-7FD0-85B8-45BE1396FA83}"/>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1" name="Rectangle 1520">
              <a:extLst>
                <a:ext uri="{FF2B5EF4-FFF2-40B4-BE49-F238E27FC236}">
                  <a16:creationId xmlns:a16="http://schemas.microsoft.com/office/drawing/2014/main" id="{0DAE9869-B762-E559-4011-567E1517827E}"/>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2" name="Rectangle 1521">
              <a:extLst>
                <a:ext uri="{FF2B5EF4-FFF2-40B4-BE49-F238E27FC236}">
                  <a16:creationId xmlns:a16="http://schemas.microsoft.com/office/drawing/2014/main" id="{1AE6ED4F-62B0-3297-2E9C-ACD2B79BC257}"/>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23" name="Oval 1522">
              <a:extLst>
                <a:ext uri="{FF2B5EF4-FFF2-40B4-BE49-F238E27FC236}">
                  <a16:creationId xmlns:a16="http://schemas.microsoft.com/office/drawing/2014/main" id="{FA4F9086-CA4C-32EB-D1C8-26C3F424FC0E}"/>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24" name="Straight Connector 1523">
              <a:extLst>
                <a:ext uri="{FF2B5EF4-FFF2-40B4-BE49-F238E27FC236}">
                  <a16:creationId xmlns:a16="http://schemas.microsoft.com/office/drawing/2014/main" id="{71E98A7A-9ABE-811E-C19D-235298F88B8C}"/>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E19043D6-1370-DACC-ECE6-1A0AE316CA46}"/>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33F90763-9967-3F77-F44A-0E7F835E2B72}"/>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21DA719A-021C-C5B0-0704-024B14A0AB1D}"/>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37E354CB-5FAA-DAB4-63C5-F1682315E717}"/>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E832AF18-D685-E8A1-9372-38D1D95D7306}"/>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BCAFCE69-F1DD-37F4-4CFC-2A1A6F862BBC}"/>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D1FE6F4C-0132-3542-0774-CDA6D9827E4F}"/>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2" name="Rectangle 1531">
              <a:extLst>
                <a:ext uri="{FF2B5EF4-FFF2-40B4-BE49-F238E27FC236}">
                  <a16:creationId xmlns:a16="http://schemas.microsoft.com/office/drawing/2014/main" id="{00F979CC-7BC5-4A3A-962B-A42B8057EB3F}"/>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3" name="Rectangle 1532">
              <a:extLst>
                <a:ext uri="{FF2B5EF4-FFF2-40B4-BE49-F238E27FC236}">
                  <a16:creationId xmlns:a16="http://schemas.microsoft.com/office/drawing/2014/main" id="{6D3AF894-45FA-A390-668B-1257904560A0}"/>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34" name="Oval 1533">
              <a:extLst>
                <a:ext uri="{FF2B5EF4-FFF2-40B4-BE49-F238E27FC236}">
                  <a16:creationId xmlns:a16="http://schemas.microsoft.com/office/drawing/2014/main" id="{C8AF3A46-8451-F7AC-B5E6-99E60981E961}"/>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35" name="Straight Connector 1534">
              <a:extLst>
                <a:ext uri="{FF2B5EF4-FFF2-40B4-BE49-F238E27FC236}">
                  <a16:creationId xmlns:a16="http://schemas.microsoft.com/office/drawing/2014/main" id="{0CB36288-A202-A92E-3D7C-A555A58FA3D7}"/>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10280635-9E8A-43F2-D3A0-E6482C563318}"/>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21F45436-A7A7-30DA-4805-88D70E7FEEC4}"/>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130DAE0E-EB75-E5A9-551A-8F6A812B09D9}"/>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ECED1DB1-5F9A-E76A-BF17-C7D5017963BE}"/>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D223F753-3255-3180-9A41-394B116E392E}"/>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1" name="Rectangle 1540">
              <a:extLst>
                <a:ext uri="{FF2B5EF4-FFF2-40B4-BE49-F238E27FC236}">
                  <a16:creationId xmlns:a16="http://schemas.microsoft.com/office/drawing/2014/main" id="{F938F5FD-A9F2-BF36-208C-C2F934FCF041}"/>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2" name="Rectangle 1541">
              <a:extLst>
                <a:ext uri="{FF2B5EF4-FFF2-40B4-BE49-F238E27FC236}">
                  <a16:creationId xmlns:a16="http://schemas.microsoft.com/office/drawing/2014/main" id="{E8C479FA-0D46-50BE-7D55-05523FE5EA12}"/>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43" name="Oval 1542">
              <a:extLst>
                <a:ext uri="{FF2B5EF4-FFF2-40B4-BE49-F238E27FC236}">
                  <a16:creationId xmlns:a16="http://schemas.microsoft.com/office/drawing/2014/main" id="{DB6D72C8-4AB6-5A67-CC2C-65398D435BBA}"/>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44" name="Straight Connector 1543">
              <a:extLst>
                <a:ext uri="{FF2B5EF4-FFF2-40B4-BE49-F238E27FC236}">
                  <a16:creationId xmlns:a16="http://schemas.microsoft.com/office/drawing/2014/main" id="{70A2B2CA-3C91-CC1B-6B6D-0B35866F9DDC}"/>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5815B91E-D646-1C21-CED7-9152400081EA}"/>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A5EE8D6D-B923-978F-6377-F9078EC7BE21}"/>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2CE319E9-7F59-8438-4ACB-E29D76610B84}"/>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C4B0DD78-07F9-46C0-F6D6-798541DD4710}"/>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C2B0C5ED-D48F-700D-2115-0B6D3DD9356D}"/>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0A8C3DEA-AAF6-D388-3AFB-4539752DF05D}"/>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DA338339-7F81-F5B9-52DA-57961459B44C}"/>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2" name="Rectangle 1551">
              <a:extLst>
                <a:ext uri="{FF2B5EF4-FFF2-40B4-BE49-F238E27FC236}">
                  <a16:creationId xmlns:a16="http://schemas.microsoft.com/office/drawing/2014/main" id="{50BE078C-505A-9968-1C08-EFF5CE5F2270}"/>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3" name="Rectangle 1552">
              <a:extLst>
                <a:ext uri="{FF2B5EF4-FFF2-40B4-BE49-F238E27FC236}">
                  <a16:creationId xmlns:a16="http://schemas.microsoft.com/office/drawing/2014/main" id="{4D01EBC4-34C3-13C3-7E85-05FC246F57CE}"/>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54" name="Oval 1553">
              <a:extLst>
                <a:ext uri="{FF2B5EF4-FFF2-40B4-BE49-F238E27FC236}">
                  <a16:creationId xmlns:a16="http://schemas.microsoft.com/office/drawing/2014/main" id="{41B3081D-06DA-C1D1-3593-DF5D382B787E}"/>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55" name="Straight Connector 1554">
              <a:extLst>
                <a:ext uri="{FF2B5EF4-FFF2-40B4-BE49-F238E27FC236}">
                  <a16:creationId xmlns:a16="http://schemas.microsoft.com/office/drawing/2014/main" id="{E9CC8538-CC28-BC9E-CC1E-100D7183CCD8}"/>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AD3DF7C8-D67C-42EB-0CDB-F192C9C68013}"/>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AA303C4A-1FB0-8D6B-4D7C-A3AB7E9463FC}"/>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841D1391-61A4-65BF-EEED-6A3CCBC0EC00}"/>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B10A1940-85BD-F2C2-9C79-CFEF198D8351}"/>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1E2B7172-9BAB-A48F-BB09-FD495149FE92}"/>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1" name="Rectangle 1560">
              <a:extLst>
                <a:ext uri="{FF2B5EF4-FFF2-40B4-BE49-F238E27FC236}">
                  <a16:creationId xmlns:a16="http://schemas.microsoft.com/office/drawing/2014/main" id="{88DC33AE-AB24-A1E9-3C5E-7FE0E6720045}"/>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2" name="Rectangle 1561">
              <a:extLst>
                <a:ext uri="{FF2B5EF4-FFF2-40B4-BE49-F238E27FC236}">
                  <a16:creationId xmlns:a16="http://schemas.microsoft.com/office/drawing/2014/main" id="{784ED6D6-B082-B61A-2B22-C5239C447FBC}"/>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63" name="Oval 1562">
              <a:extLst>
                <a:ext uri="{FF2B5EF4-FFF2-40B4-BE49-F238E27FC236}">
                  <a16:creationId xmlns:a16="http://schemas.microsoft.com/office/drawing/2014/main" id="{D987C2AB-4B09-9329-B81F-429551311A0F}"/>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64" name="Straight Connector 1563">
              <a:extLst>
                <a:ext uri="{FF2B5EF4-FFF2-40B4-BE49-F238E27FC236}">
                  <a16:creationId xmlns:a16="http://schemas.microsoft.com/office/drawing/2014/main" id="{A4D90A3A-5A27-6E55-D780-D79161423EC5}"/>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224D39C2-D743-C2D7-1B0C-8D2642EBB4D8}"/>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E79014DA-12B0-67C9-DB0F-7AB6C8127FA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C3D8B1A7-B2EE-3F8D-8325-D8B0E73E42F1}"/>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5534EA5C-993F-8EA0-D302-7AEFCFFED41D}"/>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F7D58136-0944-8A45-5A60-E45825FB89AB}"/>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9DFF8308-5A59-F908-1B20-90F9FA5E52E9}"/>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72ED7630-21CD-E72A-DD14-C6F51E72BC9E}"/>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2" name="Rectangle 1571">
              <a:extLst>
                <a:ext uri="{FF2B5EF4-FFF2-40B4-BE49-F238E27FC236}">
                  <a16:creationId xmlns:a16="http://schemas.microsoft.com/office/drawing/2014/main" id="{482BA7BD-D214-56EB-19A3-5265CDE636B1}"/>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3" name="Rectangle 1572">
              <a:extLst>
                <a:ext uri="{FF2B5EF4-FFF2-40B4-BE49-F238E27FC236}">
                  <a16:creationId xmlns:a16="http://schemas.microsoft.com/office/drawing/2014/main" id="{D613E0B0-3D5A-2219-9D93-2740490D9446}"/>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74" name="Oval 1573">
              <a:extLst>
                <a:ext uri="{FF2B5EF4-FFF2-40B4-BE49-F238E27FC236}">
                  <a16:creationId xmlns:a16="http://schemas.microsoft.com/office/drawing/2014/main" id="{24E70E1F-CF54-102E-B8E8-61AE90CCB5FA}"/>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75" name="Straight Connector 1574">
              <a:extLst>
                <a:ext uri="{FF2B5EF4-FFF2-40B4-BE49-F238E27FC236}">
                  <a16:creationId xmlns:a16="http://schemas.microsoft.com/office/drawing/2014/main" id="{4D1A244B-22C7-0877-C423-5062D6112B93}"/>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BC8C4106-4248-16DF-AFCA-CB5047E57EA5}"/>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5523F381-68D4-5512-4B43-92BD9883CA70}"/>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4676933B-8F76-2A6B-6600-E0453A35EF24}"/>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C05ED17A-B1C3-6FFC-D11F-A987E2FC99FC}"/>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688C8EC8-A0BD-DC7D-46F6-B20C46C95F48}"/>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1" name="Rectangle 1580">
              <a:extLst>
                <a:ext uri="{FF2B5EF4-FFF2-40B4-BE49-F238E27FC236}">
                  <a16:creationId xmlns:a16="http://schemas.microsoft.com/office/drawing/2014/main" id="{05666D87-1052-D1B1-7ED1-42D058F74038}"/>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2" name="Rectangle 1581">
              <a:extLst>
                <a:ext uri="{FF2B5EF4-FFF2-40B4-BE49-F238E27FC236}">
                  <a16:creationId xmlns:a16="http://schemas.microsoft.com/office/drawing/2014/main" id="{6B64DE73-C512-845A-EDF1-02CE0D710E67}"/>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83" name="Oval 1582">
              <a:extLst>
                <a:ext uri="{FF2B5EF4-FFF2-40B4-BE49-F238E27FC236}">
                  <a16:creationId xmlns:a16="http://schemas.microsoft.com/office/drawing/2014/main" id="{5C76D2A8-A1EB-EA6D-B526-F54301278F1C}"/>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584" name="Straight Connector 1583">
              <a:extLst>
                <a:ext uri="{FF2B5EF4-FFF2-40B4-BE49-F238E27FC236}">
                  <a16:creationId xmlns:a16="http://schemas.microsoft.com/office/drawing/2014/main" id="{CCD1C74B-6062-FD7D-7480-6241C78EBB5E}"/>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E59ACAD6-6A46-E5F1-D906-9B27413AF1A1}"/>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69002008-AC26-0F86-0428-0700AB3D0793}"/>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52D7FBF2-781C-24E4-18AE-ACC9ADE93ED7}"/>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FA474962-AE15-4CF0-6816-91ABE71E9F68}"/>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16AD0767-DA95-CFCA-C6C6-C2FBA4226A6A}"/>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3A0E7774-9493-B8B4-E3DF-14F8E23E7A5B}"/>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2" name="Rectangle 1591">
              <a:extLst>
                <a:ext uri="{FF2B5EF4-FFF2-40B4-BE49-F238E27FC236}">
                  <a16:creationId xmlns:a16="http://schemas.microsoft.com/office/drawing/2014/main" id="{EC2FD55D-6F1F-1D41-8C2A-BC93D62B2050}"/>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3" name="Rectangle 1592">
              <a:extLst>
                <a:ext uri="{FF2B5EF4-FFF2-40B4-BE49-F238E27FC236}">
                  <a16:creationId xmlns:a16="http://schemas.microsoft.com/office/drawing/2014/main" id="{47EE7AC1-8191-18A1-5293-B5FC7CA79CC3}"/>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94" name="Oval 1593">
              <a:extLst>
                <a:ext uri="{FF2B5EF4-FFF2-40B4-BE49-F238E27FC236}">
                  <a16:creationId xmlns:a16="http://schemas.microsoft.com/office/drawing/2014/main" id="{EED4820E-0E1D-9EB3-DACD-D830059FA050}"/>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609" name="Straight Connector 1608">
              <a:extLst>
                <a:ext uri="{FF2B5EF4-FFF2-40B4-BE49-F238E27FC236}">
                  <a16:creationId xmlns:a16="http://schemas.microsoft.com/office/drawing/2014/main" id="{EBC61AF2-D4C3-8B0A-957A-5CEC2793F31A}"/>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B20E15A8-C250-CCF0-C246-D995D114C3D2}"/>
              </a:ext>
            </a:extLst>
          </p:cNvPr>
          <p:cNvSpPr txBox="1">
            <a:spLocks noGrp="1"/>
          </p:cNvSpPr>
          <p:nvPr>
            <p:ph type="title" idx="4294967295"/>
          </p:nvPr>
        </p:nvSpPr>
        <p:spPr>
          <a:xfrm>
            <a:off x="328779" y="571201"/>
            <a:ext cx="11463696"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kern="1200" cap="none" spc="0" normalizeH="0" baseline="0" noProof="0" dirty="0">
                <a:ln>
                  <a:noFill/>
                </a:ln>
                <a:solidFill>
                  <a:srgbClr val="00519B"/>
                </a:solidFill>
                <a:effectLst/>
                <a:uLnTx/>
                <a:uFillTx/>
                <a:latin typeface="+mn-lt"/>
                <a:ea typeface="+mn-ea"/>
                <a:cs typeface="+mn-cs"/>
              </a:rPr>
              <a:t>Roles of the Federal and Tribal Governments </a:t>
            </a:r>
            <a:r>
              <a:rPr lang="en-US" sz="2800" b="1" dirty="0">
                <a:solidFill>
                  <a:srgbClr val="00519B"/>
                </a:solidFill>
                <a:latin typeface="+mn-lt"/>
                <a:ea typeface="+mn-ea"/>
                <a:cs typeface="+mn-cs"/>
              </a:rPr>
              <a:t>in</a:t>
            </a:r>
            <a:r>
              <a:rPr kumimoji="0" lang="en-US" sz="2800" b="1" i="0" u="none" kern="1200" cap="none" spc="0" normalizeH="0" baseline="0" noProof="0" dirty="0">
                <a:ln>
                  <a:noFill/>
                </a:ln>
                <a:solidFill>
                  <a:srgbClr val="00519B"/>
                </a:solidFill>
                <a:effectLst/>
                <a:uLnTx/>
                <a:uFillTx/>
                <a:latin typeface="+mn-lt"/>
                <a:ea typeface="+mn-ea"/>
                <a:cs typeface="+mn-cs"/>
              </a:rPr>
              <a:t> Health Care Services</a:t>
            </a:r>
            <a:endParaRPr kumimoji="0" lang="en-US" sz="2800" b="0" i="0" u="none" kern="1200" cap="none" spc="0" normalizeH="0" baseline="0" noProof="0" dirty="0">
              <a:ln>
                <a:noFill/>
              </a:ln>
              <a:solidFill>
                <a:schemeClr val="tx1"/>
              </a:solidFill>
              <a:effectLst/>
              <a:uLnTx/>
              <a:uFillTx/>
              <a:latin typeface="+mn-lt"/>
              <a:ea typeface="+mn-ea"/>
              <a:cs typeface="+mn-cs"/>
            </a:endParaRPr>
          </a:p>
        </p:txBody>
      </p:sp>
      <p:sp>
        <p:nvSpPr>
          <p:cNvPr id="12" name="TextBox 11">
            <a:extLst>
              <a:ext uri="{FF2B5EF4-FFF2-40B4-BE49-F238E27FC236}">
                <a16:creationId xmlns:a16="http://schemas.microsoft.com/office/drawing/2014/main" id="{253A7E51-F5FE-46E3-BC4F-93D33B897300}"/>
              </a:ext>
            </a:extLst>
          </p:cNvPr>
          <p:cNvSpPr txBox="1"/>
          <p:nvPr/>
        </p:nvSpPr>
        <p:spPr>
          <a:xfrm>
            <a:off x="581739" y="1272794"/>
            <a:ext cx="11028521" cy="830997"/>
          </a:xfrm>
          <a:prstGeom prst="rect">
            <a:avLst/>
          </a:prstGeom>
          <a:noFill/>
        </p:spPr>
        <p:txBody>
          <a:bodyPr wrap="square" rtlCol="0">
            <a:spAutoFit/>
          </a:bodyPr>
          <a:lstStyle/>
          <a:p>
            <a:pPr algn="ctr"/>
            <a:r>
              <a:rPr lang="en-US" sz="1600" dirty="0">
                <a:latin typeface="Calibri" panose="020F0502020204030204"/>
              </a:rPr>
              <a:t>Under </a:t>
            </a:r>
            <a:r>
              <a:rPr kumimoji="0" lang="en-US" sz="1600" i="0" u="none" strike="noStrike" kern="1200" cap="none" spc="0" normalizeH="0" baseline="0" noProof="0" dirty="0">
                <a:ln>
                  <a:noFill/>
                </a:ln>
                <a:solidFill>
                  <a:schemeClr val="tx1"/>
                </a:solidFill>
                <a:effectLst/>
                <a:uLnTx/>
                <a:uFillTx/>
                <a:latin typeface="Calibri" panose="020F0502020204030204"/>
                <a:ea typeface="+mn-ea"/>
                <a:cs typeface="+mn-cs"/>
              </a:rPr>
              <a:t>the </a:t>
            </a:r>
            <a:r>
              <a:rPr lang="en-US" sz="1600" dirty="0">
                <a:effectLst/>
                <a:latin typeface="Calibri" panose="020F0502020204030204" pitchFamily="34" charset="0"/>
                <a:hlinkClick r:id="rId3"/>
              </a:rPr>
              <a:t>Federal Trust Responsibility</a:t>
            </a:r>
            <a:r>
              <a:rPr lang="en-US" sz="1600" dirty="0">
                <a:effectLst/>
                <a:latin typeface="Calibri" panose="020F0502020204030204" pitchFamily="34" charset="0"/>
              </a:rPr>
              <a:t>, Tribes have a</a:t>
            </a:r>
            <a:r>
              <a:rPr lang="en-US" sz="1600" dirty="0">
                <a:solidFill>
                  <a:srgbClr val="000000"/>
                </a:solidFill>
                <a:effectLst/>
                <a:latin typeface="Calibri" panose="020F0502020204030204" pitchFamily="34" charset="0"/>
              </a:rPr>
              <a:t> </a:t>
            </a:r>
            <a:r>
              <a:rPr lang="en-US" sz="1600" b="1" dirty="0">
                <a:solidFill>
                  <a:srgbClr val="000000"/>
                </a:solidFill>
                <a:effectLst/>
                <a:latin typeface="Calibri" panose="020F0502020204030204" pitchFamily="34" charset="0"/>
              </a:rPr>
              <a:t>unique government-to-government relationship with the federal government</a:t>
            </a:r>
            <a:r>
              <a:rPr lang="en-US" sz="1600" b="1" dirty="0">
                <a:solidFill>
                  <a:srgbClr val="000000"/>
                </a:solidFill>
                <a:latin typeface="Calibri" panose="020F0502020204030204" pitchFamily="34" charset="0"/>
              </a:rPr>
              <a:t>, </a:t>
            </a:r>
            <a:r>
              <a:rPr lang="en-US" sz="1600" dirty="0">
                <a:solidFill>
                  <a:srgbClr val="000000"/>
                </a:solidFill>
                <a:latin typeface="Calibri" panose="020F0502020204030204" pitchFamily="34" charset="0"/>
              </a:rPr>
              <a:t>resulting in a complex network of health services, coverage, and funding for American Indians and Alaska Natives (AI/ANs) across multiple federal agencies and Tribal governments.</a:t>
            </a:r>
            <a:endParaRPr lang="en-US" sz="1600" dirty="0">
              <a:solidFill>
                <a:srgbClr val="000000"/>
              </a:solidFill>
              <a:highlight>
                <a:srgbClr val="FFFF00"/>
              </a:highlight>
              <a:latin typeface="Calibri" panose="020F0502020204030204" pitchFamily="34" charset="0"/>
            </a:endParaRPr>
          </a:p>
        </p:txBody>
      </p:sp>
      <p:sp>
        <p:nvSpPr>
          <p:cNvPr id="3" name="Rectangle 2">
            <a:extLst>
              <a:ext uri="{FF2B5EF4-FFF2-40B4-BE49-F238E27FC236}">
                <a16:creationId xmlns:a16="http://schemas.microsoft.com/office/drawing/2014/main" id="{CBE91617-DC98-EDD0-3097-1F219B9EE47A}"/>
              </a:ext>
              <a:ext uri="{C183D7F6-B498-43B3-948B-1728B52AA6E4}">
                <adec:decorative xmlns:adec="http://schemas.microsoft.com/office/drawing/2017/decorative" val="1"/>
              </a:ext>
            </a:extLst>
          </p:cNvPr>
          <p:cNvSpPr/>
          <p:nvPr/>
        </p:nvSpPr>
        <p:spPr>
          <a:xfrm>
            <a:off x="395989" y="2380065"/>
            <a:ext cx="4787016" cy="3342957"/>
          </a:xfrm>
          <a:prstGeom prst="rect">
            <a:avLst/>
          </a:prstGeom>
          <a:solidFill>
            <a:srgbClr val="DAE3F3">
              <a:alpha val="50196"/>
            </a:srgbClr>
          </a:solidFill>
          <a:ln>
            <a:solidFill>
              <a:srgbClr val="EDCB0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0">
            <a:extLst>
              <a:ext uri="{FF2B5EF4-FFF2-40B4-BE49-F238E27FC236}">
                <a16:creationId xmlns:a16="http://schemas.microsoft.com/office/drawing/2014/main" id="{81A33F9C-C7D9-B9DF-B06B-404E974895B5}"/>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76" y="2752275"/>
            <a:ext cx="535167" cy="535167"/>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4FD281FB-5479-ED2B-96BE-4872CD0B9309}"/>
              </a:ext>
            </a:extLst>
          </p:cNvPr>
          <p:cNvSpPr txBox="1"/>
          <p:nvPr/>
        </p:nvSpPr>
        <p:spPr>
          <a:xfrm>
            <a:off x="1163768" y="2482650"/>
            <a:ext cx="2263062"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rPr>
              <a:t>Health Care </a:t>
            </a:r>
            <a:r>
              <a:rPr lang="en-US" sz="1600" b="1" dirty="0">
                <a:solidFill>
                  <a:srgbClr val="1C4E9D"/>
                </a:solidFill>
                <a:latin typeface="Calibri" panose="020F0502020204030204"/>
              </a:rPr>
              <a:t>to AI/ANs</a:t>
            </a:r>
            <a:endParaRPr kumimoji="0" lang="en-US" sz="1400" b="1" i="0" u="none" strike="noStrike" kern="1200" cap="none" spc="0" normalizeH="0" baseline="0" noProof="0" dirty="0">
              <a:ln>
                <a:noFill/>
              </a:ln>
              <a:solidFill>
                <a:srgbClr val="1C4E9D"/>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430CB346-0B98-E8C4-2DF6-320783C1FC99}"/>
              </a:ext>
            </a:extLst>
          </p:cNvPr>
          <p:cNvSpPr txBox="1"/>
          <p:nvPr/>
        </p:nvSpPr>
        <p:spPr>
          <a:xfrm>
            <a:off x="1172789" y="2810444"/>
            <a:ext cx="3927898" cy="738664"/>
          </a:xfrm>
          <a:prstGeom prst="rect">
            <a:avLst/>
          </a:prstGeom>
          <a:noFill/>
        </p:spPr>
        <p:txBody>
          <a:bodyPr wrap="square" rtlCol="0">
            <a:spAutoFit/>
          </a:bodyPr>
          <a:lstStyle/>
          <a:p>
            <a:pPr>
              <a:defRPr/>
            </a:pPr>
            <a:r>
              <a:rPr lang="en-US" sz="1400" dirty="0">
                <a:latin typeface="Calibri" panose="020F0502020204030204" pitchFamily="34" charset="0"/>
              </a:rPr>
              <a:t>El</a:t>
            </a:r>
            <a:r>
              <a:rPr kumimoji="0" lang="en-US" sz="1400" i="0" u="none" strike="noStrike" kern="1200" cap="none" spc="0" normalizeH="0" baseline="0" noProof="0" dirty="0">
                <a:ln>
                  <a:noFill/>
                </a:ln>
                <a:effectLst/>
                <a:uLnTx/>
                <a:uFillTx/>
                <a:latin typeface="Calibri" panose="020F0502020204030204"/>
                <a:ea typeface="+mn-ea"/>
                <a:cs typeface="+mn-cs"/>
              </a:rPr>
              <a:t>igible AI/ANs can receive medical care from multiple facilities operated by various federal agencies and Tribes, such as: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FA202413-741C-D686-07D1-1ACF40C72AB5}"/>
              </a:ext>
            </a:extLst>
          </p:cNvPr>
          <p:cNvSpPr txBox="1"/>
          <p:nvPr/>
        </p:nvSpPr>
        <p:spPr>
          <a:xfrm>
            <a:off x="1184628" y="3600896"/>
            <a:ext cx="3916060" cy="1538883"/>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1200"/>
              </a:spcAft>
              <a:buClrTx/>
              <a:buSzTx/>
              <a:tabLst/>
              <a:defRPr/>
            </a:pPr>
            <a:r>
              <a:rPr kumimoji="0" lang="en-US" sz="1400" i="0" u="none" strike="noStrike" kern="1200" cap="none" spc="0" normalizeH="0" baseline="0" noProof="0" dirty="0">
                <a:ln>
                  <a:noFill/>
                </a:ln>
                <a:solidFill>
                  <a:prstClr val="black"/>
                </a:solidFill>
                <a:effectLst/>
                <a:uLnTx/>
                <a:uFillTx/>
                <a:latin typeface="Calibri" panose="020F0502020204030204"/>
                <a:ea typeface="+mn-ea"/>
                <a:cs typeface="+mn-cs"/>
              </a:rPr>
              <a:t>The</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 Indian Health Service (</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hlinkClick r:id="rId5"/>
              </a:rPr>
              <a:t>IHS</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400" i="0" u="none" strike="noStrike" kern="1200" cap="none" spc="0" normalizeH="0" baseline="0" noProof="0" dirty="0">
                <a:ln>
                  <a:noFill/>
                </a:ln>
                <a:solidFill>
                  <a:prstClr val="black"/>
                </a:solidFill>
                <a:effectLst/>
                <a:uLnTx/>
                <a:uFillTx/>
                <a:latin typeface="Calibri" panose="020F0502020204030204"/>
                <a:ea typeface="+mn-ea"/>
                <a:cs typeface="+mn-cs"/>
              </a:rPr>
              <a:t>and </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Veterans Health Administration (</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hlinkClick r:id="rId6"/>
              </a:rPr>
              <a:t>VHA</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400" i="0" u="none" strike="noStrike" kern="1200" cap="none" spc="0" normalizeH="0" baseline="0" noProof="0" dirty="0">
                <a:ln>
                  <a:noFill/>
                </a:ln>
                <a:solidFill>
                  <a:prstClr val="black"/>
                </a:solidFill>
                <a:effectLst/>
                <a:uLnTx/>
                <a:uFillTx/>
                <a:latin typeface="Calibri" panose="020F0502020204030204"/>
                <a:ea typeface="+mn-ea"/>
                <a:cs typeface="+mn-cs"/>
              </a:rPr>
              <a:t>p</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rovide health care services to eligible AI/ANs.</a:t>
            </a:r>
            <a:endParaRPr kumimoji="0" lang="en-US" sz="1400" b="1" i="0" u="none" strike="sngStrike" kern="1200" cap="none" spc="0" normalizeH="0" baseline="0" noProof="0" dirty="0">
              <a:ln>
                <a:noFill/>
              </a:ln>
              <a:solidFill>
                <a:prstClr val="black"/>
              </a:solidFill>
              <a:effectLst/>
              <a:uLnTx/>
              <a:uFillTx/>
              <a:latin typeface="Calibri" panose="020F0502020204030204"/>
              <a:ea typeface="+mn-ea"/>
              <a:cs typeface="+mn-cs"/>
            </a:endParaRPr>
          </a:p>
          <a:p>
            <a:pPr marR="0" lvl="0" defTabSz="914400" rtl="0" eaLnBrk="1" fontAlgn="auto" latinLnBrk="0" hangingPunct="1">
              <a:lnSpc>
                <a:spcPct val="100000"/>
              </a:lnSpc>
              <a:spcBef>
                <a:spcPts val="0"/>
              </a:spcBef>
              <a:spcAft>
                <a:spcPts val="1200"/>
              </a:spcAft>
              <a:buClrTx/>
              <a:buSzTx/>
              <a:tabLst/>
              <a:defRPr/>
            </a:pPr>
            <a:r>
              <a:rPr lang="en-US" sz="1400" b="1" dirty="0">
                <a:solidFill>
                  <a:prstClr val="black"/>
                </a:solidFill>
                <a:latin typeface="Calibri" panose="020F0502020204030204"/>
              </a:rPr>
              <a:t>Self-Governance Tribes </a:t>
            </a:r>
            <a:r>
              <a:rPr lang="en-US" sz="1400" dirty="0">
                <a:solidFill>
                  <a:prstClr val="black"/>
                </a:solidFill>
                <a:latin typeface="Calibri" panose="020F0502020204030204"/>
              </a:rPr>
              <a:t>and</a:t>
            </a:r>
            <a:r>
              <a:rPr lang="en-US" sz="1400" b="1" dirty="0">
                <a:solidFill>
                  <a:prstClr val="black"/>
                </a:solidFill>
                <a:latin typeface="Calibri" panose="020F0502020204030204"/>
              </a:rPr>
              <a:t> Urban Indian Organizations (</a:t>
            </a:r>
            <a:r>
              <a:rPr lang="en-US" sz="1400" b="1" dirty="0">
                <a:solidFill>
                  <a:prstClr val="black"/>
                </a:solidFill>
                <a:latin typeface="Calibri" panose="020F0502020204030204"/>
                <a:hlinkClick r:id="rId7"/>
              </a:rPr>
              <a:t>UIOs</a:t>
            </a:r>
            <a:r>
              <a:rPr lang="en-US" sz="1400" b="1" dirty="0">
                <a:solidFill>
                  <a:prstClr val="black"/>
                </a:solidFill>
                <a:latin typeface="Calibri" panose="020F0502020204030204"/>
              </a:rPr>
              <a:t>) </a:t>
            </a:r>
            <a:r>
              <a:rPr lang="en-US" sz="1400" dirty="0">
                <a:solidFill>
                  <a:prstClr val="black"/>
                </a:solidFill>
                <a:latin typeface="Calibri" panose="020F0502020204030204"/>
              </a:rPr>
              <a:t>operate Tribal hospitals and clinics to best serve their communities.</a:t>
            </a:r>
            <a:endParaRPr kumimoji="0" lang="en-US" sz="1400" i="0" u="non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787EB13C-B12A-D004-F1BC-BD6C1992C85D}"/>
              </a:ext>
              <a:ext uri="{C183D7F6-B498-43B3-948B-1728B52AA6E4}">
                <adec:decorative xmlns:adec="http://schemas.microsoft.com/office/drawing/2017/decorative" val="1"/>
              </a:ext>
            </a:extLst>
          </p:cNvPr>
          <p:cNvSpPr/>
          <p:nvPr/>
        </p:nvSpPr>
        <p:spPr>
          <a:xfrm>
            <a:off x="5398389" y="2380065"/>
            <a:ext cx="6419977" cy="2015739"/>
          </a:xfrm>
          <a:prstGeom prst="rect">
            <a:avLst/>
          </a:prstGeom>
          <a:solidFill>
            <a:srgbClr val="DAE3F3">
              <a:alpha val="50196"/>
            </a:srgbClr>
          </a:solidFill>
          <a:ln w="12700">
            <a:solidFill>
              <a:srgbClr val="EDCB0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Picture 16">
            <a:extLst>
              <a:ext uri="{FF2B5EF4-FFF2-40B4-BE49-F238E27FC236}">
                <a16:creationId xmlns:a16="http://schemas.microsoft.com/office/drawing/2014/main" id="{1C6C6B00-A7B8-6F7C-AB2A-7CF5DEB60D5D}"/>
              </a:ext>
              <a:ext uri="{C183D7F6-B498-43B3-948B-1728B52AA6E4}">
                <adec:decorative xmlns:adec="http://schemas.microsoft.com/office/drawing/2017/decorative" val="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53176" y="2652427"/>
            <a:ext cx="587875" cy="58787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FD6E7A4E-4D2B-9ED4-EA16-E2E0C70758B1}"/>
              </a:ext>
            </a:extLst>
          </p:cNvPr>
          <p:cNvSpPr txBox="1"/>
          <p:nvPr/>
        </p:nvSpPr>
        <p:spPr>
          <a:xfrm>
            <a:off x="6232868" y="2453634"/>
            <a:ext cx="5474952"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rPr>
              <a:t>Coverage &amp; Reimbursement </a:t>
            </a:r>
            <a:endParaRPr lang="en-US" sz="1400" dirty="0">
              <a:latin typeface="Calibri" panose="020F0502020204030204"/>
            </a:endParaRPr>
          </a:p>
        </p:txBody>
      </p:sp>
      <p:sp>
        <p:nvSpPr>
          <p:cNvPr id="2" name="TextBox 1">
            <a:extLst>
              <a:ext uri="{FF2B5EF4-FFF2-40B4-BE49-F238E27FC236}">
                <a16:creationId xmlns:a16="http://schemas.microsoft.com/office/drawing/2014/main" id="{1F13C41B-6ABD-5FAB-90D0-82872274EF16}"/>
              </a:ext>
            </a:extLst>
          </p:cNvPr>
          <p:cNvSpPr txBox="1"/>
          <p:nvPr/>
        </p:nvSpPr>
        <p:spPr>
          <a:xfrm>
            <a:off x="6218712" y="2794494"/>
            <a:ext cx="5474952" cy="1538883"/>
          </a:xfrm>
          <a:prstGeom prst="rect">
            <a:avLst/>
          </a:prstGeom>
          <a:noFill/>
        </p:spPr>
        <p:txBody>
          <a:bodyPr wrap="square">
            <a:spAutoFit/>
          </a:bodyPr>
          <a:lstStyle/>
          <a:p>
            <a:pPr>
              <a:spcAft>
                <a:spcPts val="1200"/>
              </a:spcAft>
              <a:defRPr/>
            </a:pPr>
            <a:r>
              <a:rPr lang="en-US" sz="1400" b="1" i="0" dirty="0">
                <a:solidFill>
                  <a:srgbClr val="000000"/>
                </a:solidFill>
                <a:effectLst/>
              </a:rPr>
              <a:t>CMS and the VHA</a:t>
            </a:r>
            <a:r>
              <a:rPr lang="en-US" sz="1400" b="0" i="0" dirty="0">
                <a:solidFill>
                  <a:srgbClr val="000000"/>
                </a:solidFill>
                <a:effectLst/>
              </a:rPr>
              <a:t> </a:t>
            </a:r>
            <a:r>
              <a:rPr lang="en-US" sz="1400" dirty="0">
                <a:solidFill>
                  <a:srgbClr val="000000"/>
                </a:solidFill>
              </a:rPr>
              <a:t>o</a:t>
            </a:r>
            <a:r>
              <a:rPr lang="en-US" sz="1400" b="0" i="0" dirty="0">
                <a:solidFill>
                  <a:srgbClr val="000000"/>
                </a:solidFill>
                <a:effectLst/>
              </a:rPr>
              <a:t>ffer coverage and reimbursement for services received </a:t>
            </a:r>
            <a:r>
              <a:rPr lang="en-US" sz="1400" dirty="0">
                <a:solidFill>
                  <a:srgbClr val="000000"/>
                </a:solidFill>
              </a:rPr>
              <a:t>by</a:t>
            </a:r>
            <a:r>
              <a:rPr lang="en-US" sz="1400" b="0" i="0" dirty="0">
                <a:solidFill>
                  <a:srgbClr val="000000"/>
                </a:solidFill>
                <a:effectLst/>
              </a:rPr>
              <a:t> AI/ANs. </a:t>
            </a:r>
          </a:p>
          <a:p>
            <a:pPr>
              <a:spcAft>
                <a:spcPts val="1200"/>
              </a:spcAft>
              <a:defRPr/>
            </a:pPr>
            <a:r>
              <a:rPr lang="en-US" sz="1400" dirty="0">
                <a:effectLst/>
              </a:rPr>
              <a:t>Reimbursements by </a:t>
            </a:r>
            <a:r>
              <a:rPr lang="en-US" sz="1400" b="1" dirty="0">
                <a:effectLst/>
              </a:rPr>
              <a:t>CMS</a:t>
            </a:r>
            <a:r>
              <a:rPr lang="en-US" sz="1400" dirty="0">
                <a:effectLst/>
              </a:rPr>
              <a:t> and the </a:t>
            </a:r>
            <a:r>
              <a:rPr lang="en-US" sz="1400" b="1" dirty="0">
                <a:effectLst/>
              </a:rPr>
              <a:t>VHA</a:t>
            </a:r>
            <a:r>
              <a:rPr lang="en-US" sz="1400" dirty="0">
                <a:effectLst/>
              </a:rPr>
              <a:t> provide additional funding resources to the IHS, Tribal, and UIO facilities. Additionally, w</a:t>
            </a:r>
            <a:r>
              <a:rPr kumimoji="0" lang="en-US" sz="1400" b="0" i="0" u="none" strike="noStrike" kern="1200" cap="none" spc="0" normalizeH="0" baseline="0" noProof="0" dirty="0">
                <a:ln>
                  <a:noFill/>
                </a:ln>
                <a:solidFill>
                  <a:prstClr val="black"/>
                </a:solidFill>
                <a:effectLst/>
                <a:uLnTx/>
                <a:uFillTx/>
                <a:ea typeface="+mn-ea"/>
                <a:cs typeface="+mn-cs"/>
              </a:rPr>
              <a:t>hen AI/ANs enroll in CMS administered programs, such as Medicare, Medicaid, CHIP, or the Marketplace, they have greater access to services. </a:t>
            </a:r>
            <a:endParaRPr lang="en-US" sz="1400" b="0" i="0" dirty="0">
              <a:solidFill>
                <a:srgbClr val="000000"/>
              </a:solidFill>
              <a:effectLst/>
            </a:endParaRPr>
          </a:p>
        </p:txBody>
      </p:sp>
      <p:sp>
        <p:nvSpPr>
          <p:cNvPr id="20" name="Rectangle 19">
            <a:extLst>
              <a:ext uri="{FF2B5EF4-FFF2-40B4-BE49-F238E27FC236}">
                <a16:creationId xmlns:a16="http://schemas.microsoft.com/office/drawing/2014/main" id="{18A1CD4A-98C9-A02B-0E9C-92032E80A0FA}"/>
              </a:ext>
              <a:ext uri="{C183D7F6-B498-43B3-948B-1728B52AA6E4}">
                <adec:decorative xmlns:adec="http://schemas.microsoft.com/office/drawing/2017/decorative" val="1"/>
              </a:ext>
            </a:extLst>
          </p:cNvPr>
          <p:cNvSpPr/>
          <p:nvPr/>
        </p:nvSpPr>
        <p:spPr>
          <a:xfrm>
            <a:off x="5409068" y="4551121"/>
            <a:ext cx="6404641" cy="1171901"/>
          </a:xfrm>
          <a:prstGeom prst="rect">
            <a:avLst/>
          </a:prstGeom>
          <a:solidFill>
            <a:srgbClr val="DAE3F3">
              <a:alpha val="50196"/>
            </a:srgbClr>
          </a:solidFill>
          <a:ln w="12700">
            <a:solidFill>
              <a:srgbClr val="EDCB0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12">
            <a:extLst>
              <a:ext uri="{FF2B5EF4-FFF2-40B4-BE49-F238E27FC236}">
                <a16:creationId xmlns:a16="http://schemas.microsoft.com/office/drawing/2014/main" id="{8CE1E452-D0C7-82F1-72FB-0F450453FD4C}"/>
              </a:ext>
              <a:ext uri="{C183D7F6-B498-43B3-948B-1728B52AA6E4}">
                <adec:decorative xmlns:adec="http://schemas.microsoft.com/office/drawing/2017/decorative" val="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19061" y="4797623"/>
            <a:ext cx="631079" cy="63107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AF234B2C-18F9-B5EC-AF1C-F4270DE186E4}"/>
              </a:ext>
            </a:extLst>
          </p:cNvPr>
          <p:cNvSpPr txBox="1"/>
          <p:nvPr/>
        </p:nvSpPr>
        <p:spPr>
          <a:xfrm>
            <a:off x="6218712" y="4667490"/>
            <a:ext cx="5504986" cy="338554"/>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C4E9D"/>
                </a:solidFill>
                <a:effectLst/>
                <a:uLnTx/>
                <a:uFillTx/>
                <a:latin typeface="Calibri" panose="020F0502020204030204"/>
                <a:ea typeface="+mn-ea"/>
                <a:cs typeface="+mn-cs"/>
              </a:rPr>
              <a:t>Grant Funding </a:t>
            </a:r>
            <a:endParaRPr lang="en-US" sz="1400" dirty="0">
              <a:latin typeface="Calibri" panose="020F0502020204030204"/>
            </a:endParaRPr>
          </a:p>
        </p:txBody>
      </p:sp>
      <p:sp>
        <p:nvSpPr>
          <p:cNvPr id="4" name="TextBox 3">
            <a:extLst>
              <a:ext uri="{FF2B5EF4-FFF2-40B4-BE49-F238E27FC236}">
                <a16:creationId xmlns:a16="http://schemas.microsoft.com/office/drawing/2014/main" id="{A2947FF1-AB3F-B049-FBC9-77352975ABE4}"/>
              </a:ext>
            </a:extLst>
          </p:cNvPr>
          <p:cNvSpPr txBox="1"/>
          <p:nvPr/>
        </p:nvSpPr>
        <p:spPr>
          <a:xfrm>
            <a:off x="6218712" y="5037857"/>
            <a:ext cx="5504986" cy="523220"/>
          </a:xfrm>
          <a:prstGeom prst="rect">
            <a:avLst/>
          </a:prstGeom>
          <a:noFill/>
        </p:spPr>
        <p:txBody>
          <a:bodyPr wrap="square">
            <a:spAutoFit/>
          </a:bodyPr>
          <a:lstStyle/>
          <a:p>
            <a:pPr>
              <a:spcAft>
                <a:spcPts val="600"/>
              </a:spcAft>
              <a:defRPr/>
            </a:pPr>
            <a:r>
              <a:rPr lang="en-US" sz="1400" b="1" dirty="0">
                <a:latin typeface="Calibri" panose="020F0502020204030204"/>
                <a:hlinkClick r:id="rId10"/>
              </a:rPr>
              <a:t>ACL</a:t>
            </a:r>
            <a:r>
              <a:rPr lang="en-US" sz="1400" b="1" dirty="0">
                <a:latin typeface="Calibri" panose="020F0502020204030204"/>
              </a:rPr>
              <a:t>, </a:t>
            </a:r>
            <a:r>
              <a:rPr lang="en-US" sz="1400" b="1" dirty="0">
                <a:latin typeface="Calibri" panose="020F0502020204030204"/>
                <a:hlinkClick r:id="rId11"/>
              </a:rPr>
              <a:t>SAMHSA</a:t>
            </a:r>
            <a:r>
              <a:rPr lang="en-US" sz="1400" b="1" dirty="0">
                <a:latin typeface="Calibri" panose="020F0502020204030204"/>
              </a:rPr>
              <a:t>, and </a:t>
            </a:r>
            <a:r>
              <a:rPr lang="en-US" sz="1400" b="1" dirty="0">
                <a:latin typeface="Calibri" panose="020F0502020204030204"/>
                <a:hlinkClick r:id="rId12"/>
              </a:rPr>
              <a:t>HRSA</a:t>
            </a:r>
            <a:r>
              <a:rPr lang="en-US" sz="1400" b="1" dirty="0">
                <a:latin typeface="Calibri" panose="020F0502020204030204"/>
              </a:rPr>
              <a:t>, and other federal agencies </a:t>
            </a:r>
            <a:r>
              <a:rPr lang="en-US" sz="1400" dirty="0">
                <a:latin typeface="Calibri" panose="020F0502020204030204"/>
              </a:rPr>
              <a:t>provide dedicated grant funding to support health care services for AI/AN communities. </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40" name="TextBox 2739">
            <a:extLst>
              <a:ext uri="{FF2B5EF4-FFF2-40B4-BE49-F238E27FC236}">
                <a16:creationId xmlns:a16="http://schemas.microsoft.com/office/drawing/2014/main" id="{C8B5A9F8-1F79-63A4-2A37-28603CFE45BF}"/>
              </a:ext>
            </a:extLst>
          </p:cNvPr>
          <p:cNvSpPr txBox="1"/>
          <p:nvPr/>
        </p:nvSpPr>
        <p:spPr>
          <a:xfrm>
            <a:off x="3080298" y="6286800"/>
            <a:ext cx="7330814" cy="28715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Developed by the CMS Rural Health Council’s Tribal Affairs Subcommittee.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8214A49F-DE9B-6050-2CF6-ED2EC4E72F11}"/>
              </a:ext>
              <a:ext uri="{C183D7F6-B498-43B3-948B-1728B52AA6E4}">
                <adec:decorative xmlns:adec="http://schemas.microsoft.com/office/drawing/2017/decorative" val="1"/>
              </a:ext>
            </a:extLst>
          </p:cNvPr>
          <p:cNvPicPr>
            <a:picLocks noChangeAspect="1"/>
          </p:cNvPicPr>
          <p:nvPr/>
        </p:nvPicPr>
        <p:blipFill>
          <a:blip r:embed="rId13"/>
          <a:stretch>
            <a:fillRect/>
          </a:stretch>
        </p:blipFill>
        <p:spPr>
          <a:xfrm>
            <a:off x="11110430" y="6395687"/>
            <a:ext cx="682045" cy="237295"/>
          </a:xfrm>
          <a:prstGeom prst="rect">
            <a:avLst/>
          </a:prstGeom>
        </p:spPr>
      </p:pic>
    </p:spTree>
    <p:extLst>
      <p:ext uri="{BB962C8B-B14F-4D97-AF65-F5344CB8AC3E}">
        <p14:creationId xmlns:p14="http://schemas.microsoft.com/office/powerpoint/2010/main" val="212065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D2356-DF79-E67F-303C-7BE5235E9999}"/>
            </a:ext>
          </a:extLst>
        </p:cNvPr>
        <p:cNvGrpSpPr/>
        <p:nvPr/>
      </p:nvGrpSpPr>
      <p:grpSpPr>
        <a:xfrm>
          <a:off x="0" y="0"/>
          <a:ext cx="0" cy="0"/>
          <a:chOff x="0" y="0"/>
          <a:chExt cx="0" cy="0"/>
        </a:xfrm>
      </p:grpSpPr>
      <p:grpSp>
        <p:nvGrpSpPr>
          <p:cNvPr id="2423" name="Group 2422">
            <a:extLst>
              <a:ext uri="{FF2B5EF4-FFF2-40B4-BE49-F238E27FC236}">
                <a16:creationId xmlns:a16="http://schemas.microsoft.com/office/drawing/2014/main" id="{C90B2F0B-E438-20E7-E3B1-6F169C0936AF}"/>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02E297E7-EF50-A770-AA64-AA899C5CE619}"/>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riangle 231">
              <a:extLst>
                <a:ext uri="{FF2B5EF4-FFF2-40B4-BE49-F238E27FC236}">
                  <a16:creationId xmlns:a16="http://schemas.microsoft.com/office/drawing/2014/main" id="{2690925C-C3B3-1FB6-5DBC-6F10232B9ACE}"/>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 name="Rectangle 336">
              <a:extLst>
                <a:ext uri="{FF2B5EF4-FFF2-40B4-BE49-F238E27FC236}">
                  <a16:creationId xmlns:a16="http://schemas.microsoft.com/office/drawing/2014/main" id="{027465CD-0CAB-668E-4756-BAB688ABEE26}"/>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5" name="Rectangle 344">
              <a:extLst>
                <a:ext uri="{FF2B5EF4-FFF2-40B4-BE49-F238E27FC236}">
                  <a16:creationId xmlns:a16="http://schemas.microsoft.com/office/drawing/2014/main" id="{EC45FEFB-6BFD-BCFA-0D9A-1CB41C3EE479}"/>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6" name="Oval 345">
              <a:extLst>
                <a:ext uri="{FF2B5EF4-FFF2-40B4-BE49-F238E27FC236}">
                  <a16:creationId xmlns:a16="http://schemas.microsoft.com/office/drawing/2014/main" id="{6676AC93-9C86-1C01-29B2-7680487C01C1}"/>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8" name="Straight Connector 347">
              <a:extLst>
                <a:ext uri="{FF2B5EF4-FFF2-40B4-BE49-F238E27FC236}">
                  <a16:creationId xmlns:a16="http://schemas.microsoft.com/office/drawing/2014/main" id="{E56F78B5-4B09-A9C4-8753-E37AA9DBCE19}"/>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3BA3EC2B-FE22-7866-FD76-6F63847449C1}"/>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6C3D2CD1-0844-DD40-63CD-D8A2EAD1572C}"/>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6A9839E9-DDED-3319-3643-A39E4B89A3FA}"/>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5B6B3D07-D939-B013-F199-DA37B3B4544D}"/>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5AE9116B-D2F0-529A-CB45-9D9BAB93B4BD}"/>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E8F6D5C-AE35-003A-B89B-D69E864DC4C0}"/>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E4FCF640-C240-2713-CF6C-AAA23A33840F}"/>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1" name="Rectangle 360">
              <a:extLst>
                <a:ext uri="{FF2B5EF4-FFF2-40B4-BE49-F238E27FC236}">
                  <a16:creationId xmlns:a16="http://schemas.microsoft.com/office/drawing/2014/main" id="{24B22ECE-1ED1-2CD8-9B2D-257169B3B3DE}"/>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2" name="Rectangle 361">
              <a:extLst>
                <a:ext uri="{FF2B5EF4-FFF2-40B4-BE49-F238E27FC236}">
                  <a16:creationId xmlns:a16="http://schemas.microsoft.com/office/drawing/2014/main" id="{775FD1FC-6304-80A6-509B-93DA69699C44}"/>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5" name="Oval 364">
              <a:extLst>
                <a:ext uri="{FF2B5EF4-FFF2-40B4-BE49-F238E27FC236}">
                  <a16:creationId xmlns:a16="http://schemas.microsoft.com/office/drawing/2014/main" id="{A0AB7114-4836-119C-585B-825A1A984922}"/>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0" name="Straight Connector 369">
              <a:extLst>
                <a:ext uri="{FF2B5EF4-FFF2-40B4-BE49-F238E27FC236}">
                  <a16:creationId xmlns:a16="http://schemas.microsoft.com/office/drawing/2014/main" id="{FD33A400-C0CE-26A6-0EE9-DAE59CD1995B}"/>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42E6A669-B8AC-071D-EDDD-7FB17AC41A80}"/>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17F6104D-3BB6-18E5-689B-72403E61398C}"/>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FE4D157A-B1A3-3511-E59E-D57E8F19C4BE}"/>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7F7792D3-477A-8B03-BB92-E05F36A24DED}"/>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96A85AC2-8260-5122-68FA-D527119D06D0}"/>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384">
              <a:extLst>
                <a:ext uri="{FF2B5EF4-FFF2-40B4-BE49-F238E27FC236}">
                  <a16:creationId xmlns:a16="http://schemas.microsoft.com/office/drawing/2014/main" id="{3C9BC73E-B923-B4EC-6BE9-0296993D98A8}"/>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6" name="Rectangle 385">
              <a:extLst>
                <a:ext uri="{FF2B5EF4-FFF2-40B4-BE49-F238E27FC236}">
                  <a16:creationId xmlns:a16="http://schemas.microsoft.com/office/drawing/2014/main" id="{9CC67ABC-3E9F-4181-1403-B09181747540}"/>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Oval 386">
              <a:extLst>
                <a:ext uri="{FF2B5EF4-FFF2-40B4-BE49-F238E27FC236}">
                  <a16:creationId xmlns:a16="http://schemas.microsoft.com/office/drawing/2014/main" id="{321584C8-C4EC-2579-9965-FC0BA5C85201}"/>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8" name="Straight Connector 387">
              <a:extLst>
                <a:ext uri="{FF2B5EF4-FFF2-40B4-BE49-F238E27FC236}">
                  <a16:creationId xmlns:a16="http://schemas.microsoft.com/office/drawing/2014/main" id="{D8F26B4F-B36A-AFB1-CDC8-D8714C8F5971}"/>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7DEA784D-DDA7-0D37-8860-D2DA8BDC61D4}"/>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3B91A787-3292-8CD2-0590-2F02C657DCC6}"/>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2CD7FD07-93CF-CB7B-607E-5BDE2CC6E019}"/>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6113DB5F-FAFC-ABEB-E49F-066A3BD60964}"/>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68B7C1A9-8A0E-9DC8-3C6F-23785336044E}"/>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3" name="Triangle 442">
              <a:extLst>
                <a:ext uri="{FF2B5EF4-FFF2-40B4-BE49-F238E27FC236}">
                  <a16:creationId xmlns:a16="http://schemas.microsoft.com/office/drawing/2014/main" id="{02EBB8D5-9E77-F895-8EE4-3710F8F051C5}"/>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Triangle 443">
              <a:extLst>
                <a:ext uri="{FF2B5EF4-FFF2-40B4-BE49-F238E27FC236}">
                  <a16:creationId xmlns:a16="http://schemas.microsoft.com/office/drawing/2014/main" id="{32B5C277-5809-9E14-8065-B2C711D3FB9D}"/>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5" name="Triangle 444">
              <a:extLst>
                <a:ext uri="{FF2B5EF4-FFF2-40B4-BE49-F238E27FC236}">
                  <a16:creationId xmlns:a16="http://schemas.microsoft.com/office/drawing/2014/main" id="{50BD784E-7B4A-B97D-9ACD-6CC7087C8387}"/>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6" name="Triangle 445">
              <a:extLst>
                <a:ext uri="{FF2B5EF4-FFF2-40B4-BE49-F238E27FC236}">
                  <a16:creationId xmlns:a16="http://schemas.microsoft.com/office/drawing/2014/main" id="{4839EA14-6C90-1BBA-1662-E8AC4D7D057F}"/>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Triangle 446">
              <a:extLst>
                <a:ext uri="{FF2B5EF4-FFF2-40B4-BE49-F238E27FC236}">
                  <a16:creationId xmlns:a16="http://schemas.microsoft.com/office/drawing/2014/main" id="{30893257-0DAC-B2D9-2705-0C357688E8E4}"/>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0" name="Triangle 459">
              <a:extLst>
                <a:ext uri="{FF2B5EF4-FFF2-40B4-BE49-F238E27FC236}">
                  <a16:creationId xmlns:a16="http://schemas.microsoft.com/office/drawing/2014/main" id="{5ADE59D6-422C-CBC6-19AB-A2FB7EEC00C3}"/>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1" name="Triangle 460">
              <a:extLst>
                <a:ext uri="{FF2B5EF4-FFF2-40B4-BE49-F238E27FC236}">
                  <a16:creationId xmlns:a16="http://schemas.microsoft.com/office/drawing/2014/main" id="{A167C098-1D72-764A-4F99-7A2DAFC886B0}"/>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2" name="Triangle 461">
              <a:extLst>
                <a:ext uri="{FF2B5EF4-FFF2-40B4-BE49-F238E27FC236}">
                  <a16:creationId xmlns:a16="http://schemas.microsoft.com/office/drawing/2014/main" id="{FACC7EDD-8830-6475-6E93-8B8A6F3B515E}"/>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3" name="Triangle 462">
              <a:extLst>
                <a:ext uri="{FF2B5EF4-FFF2-40B4-BE49-F238E27FC236}">
                  <a16:creationId xmlns:a16="http://schemas.microsoft.com/office/drawing/2014/main" id="{C0B0BA2B-6040-5F08-25A8-D067362FA45D}"/>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4" name="Triangle 463">
              <a:extLst>
                <a:ext uri="{FF2B5EF4-FFF2-40B4-BE49-F238E27FC236}">
                  <a16:creationId xmlns:a16="http://schemas.microsoft.com/office/drawing/2014/main" id="{E7BEA7AB-3BE1-3959-80DE-C4E439B56912}"/>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5" name="Triangle 464">
              <a:extLst>
                <a:ext uri="{FF2B5EF4-FFF2-40B4-BE49-F238E27FC236}">
                  <a16:creationId xmlns:a16="http://schemas.microsoft.com/office/drawing/2014/main" id="{0CEDD944-6AAB-511B-86E2-6F470A1BE105}"/>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6" name="Triangle 465">
              <a:extLst>
                <a:ext uri="{FF2B5EF4-FFF2-40B4-BE49-F238E27FC236}">
                  <a16:creationId xmlns:a16="http://schemas.microsoft.com/office/drawing/2014/main" id="{C6DE064E-ABC6-6B1A-40FC-E11A6F6386D6}"/>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7" name="Triangle 466">
              <a:extLst>
                <a:ext uri="{FF2B5EF4-FFF2-40B4-BE49-F238E27FC236}">
                  <a16:creationId xmlns:a16="http://schemas.microsoft.com/office/drawing/2014/main" id="{BC420E29-F5DF-3AD7-AFB9-D27CB8C1D2E3}"/>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Triangle 467">
              <a:extLst>
                <a:ext uri="{FF2B5EF4-FFF2-40B4-BE49-F238E27FC236}">
                  <a16:creationId xmlns:a16="http://schemas.microsoft.com/office/drawing/2014/main" id="{172D1D00-4DA7-85D8-1F85-DBEDE6FDC3DD}"/>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9" name="Triangle 468">
              <a:extLst>
                <a:ext uri="{FF2B5EF4-FFF2-40B4-BE49-F238E27FC236}">
                  <a16:creationId xmlns:a16="http://schemas.microsoft.com/office/drawing/2014/main" id="{DAF2C238-0AA3-A1DC-A2E9-173FE8E416D0}"/>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Triangle 469">
              <a:extLst>
                <a:ext uri="{FF2B5EF4-FFF2-40B4-BE49-F238E27FC236}">
                  <a16:creationId xmlns:a16="http://schemas.microsoft.com/office/drawing/2014/main" id="{72DFDA7F-C24D-45E1-2228-5D92057448F4}"/>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1" name="Triangle 470">
              <a:extLst>
                <a:ext uri="{FF2B5EF4-FFF2-40B4-BE49-F238E27FC236}">
                  <a16:creationId xmlns:a16="http://schemas.microsoft.com/office/drawing/2014/main" id="{AC5C8E3D-ABDA-1258-28D3-E855C428CB83}"/>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2" name="Triangle 471">
              <a:extLst>
                <a:ext uri="{FF2B5EF4-FFF2-40B4-BE49-F238E27FC236}">
                  <a16:creationId xmlns:a16="http://schemas.microsoft.com/office/drawing/2014/main" id="{6BA9A0F6-06FE-3BAF-19F5-C83071902382}"/>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3" name="Triangle 472">
              <a:extLst>
                <a:ext uri="{FF2B5EF4-FFF2-40B4-BE49-F238E27FC236}">
                  <a16:creationId xmlns:a16="http://schemas.microsoft.com/office/drawing/2014/main" id="{E97A59BC-B9C8-CA82-944A-3800C42F7BCC}"/>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4" name="Triangle 473">
              <a:extLst>
                <a:ext uri="{FF2B5EF4-FFF2-40B4-BE49-F238E27FC236}">
                  <a16:creationId xmlns:a16="http://schemas.microsoft.com/office/drawing/2014/main" id="{9129E1D6-0224-B057-A451-89F8B495AFA8}"/>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5" name="Triangle 474">
              <a:extLst>
                <a:ext uri="{FF2B5EF4-FFF2-40B4-BE49-F238E27FC236}">
                  <a16:creationId xmlns:a16="http://schemas.microsoft.com/office/drawing/2014/main" id="{9F88F234-AAB2-19F1-BE18-5A3AC9F751BF}"/>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Triangle 494">
              <a:extLst>
                <a:ext uri="{FF2B5EF4-FFF2-40B4-BE49-F238E27FC236}">
                  <a16:creationId xmlns:a16="http://schemas.microsoft.com/office/drawing/2014/main" id="{6ADD035A-E05E-7C3B-5824-2629CF25A6AC}"/>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6" name="Triangle 495">
              <a:extLst>
                <a:ext uri="{FF2B5EF4-FFF2-40B4-BE49-F238E27FC236}">
                  <a16:creationId xmlns:a16="http://schemas.microsoft.com/office/drawing/2014/main" id="{82B2323B-902B-0EEC-1E93-9E41D938888C}"/>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7" name="Triangle 496">
              <a:extLst>
                <a:ext uri="{FF2B5EF4-FFF2-40B4-BE49-F238E27FC236}">
                  <a16:creationId xmlns:a16="http://schemas.microsoft.com/office/drawing/2014/main" id="{1094DBF0-2764-3A01-528B-9FF8DFB651E0}"/>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8" name="Triangle 497">
              <a:extLst>
                <a:ext uri="{FF2B5EF4-FFF2-40B4-BE49-F238E27FC236}">
                  <a16:creationId xmlns:a16="http://schemas.microsoft.com/office/drawing/2014/main" id="{5D489801-0931-B1DE-4F6B-AEFB86D63C69}"/>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9" name="Triangle 498">
              <a:extLst>
                <a:ext uri="{FF2B5EF4-FFF2-40B4-BE49-F238E27FC236}">
                  <a16:creationId xmlns:a16="http://schemas.microsoft.com/office/drawing/2014/main" id="{CCA0E007-023F-07F4-7592-E2989656C7B8}"/>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0" name="Triangle 499">
              <a:extLst>
                <a:ext uri="{FF2B5EF4-FFF2-40B4-BE49-F238E27FC236}">
                  <a16:creationId xmlns:a16="http://schemas.microsoft.com/office/drawing/2014/main" id="{AD0FD02D-1B5F-2D43-628E-A809116F538A}"/>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 name="Triangle 500">
              <a:extLst>
                <a:ext uri="{FF2B5EF4-FFF2-40B4-BE49-F238E27FC236}">
                  <a16:creationId xmlns:a16="http://schemas.microsoft.com/office/drawing/2014/main" id="{90401FC4-6EFF-E196-0A4E-E122CA401D4E}"/>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2" name="Triangle 501">
              <a:extLst>
                <a:ext uri="{FF2B5EF4-FFF2-40B4-BE49-F238E27FC236}">
                  <a16:creationId xmlns:a16="http://schemas.microsoft.com/office/drawing/2014/main" id="{909D592B-81A2-28C2-17B2-2C051E0BA607}"/>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3" name="Triangle 502">
              <a:extLst>
                <a:ext uri="{FF2B5EF4-FFF2-40B4-BE49-F238E27FC236}">
                  <a16:creationId xmlns:a16="http://schemas.microsoft.com/office/drawing/2014/main" id="{468BA5DE-96C7-721B-3E3C-BF06EE75DA1E}"/>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Triangle 503">
              <a:extLst>
                <a:ext uri="{FF2B5EF4-FFF2-40B4-BE49-F238E27FC236}">
                  <a16:creationId xmlns:a16="http://schemas.microsoft.com/office/drawing/2014/main" id="{E9DEA474-2369-78BC-65C6-3F423423AECF}"/>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Triangle 504">
              <a:extLst>
                <a:ext uri="{FF2B5EF4-FFF2-40B4-BE49-F238E27FC236}">
                  <a16:creationId xmlns:a16="http://schemas.microsoft.com/office/drawing/2014/main" id="{65CFEEF2-9383-CCF1-C3B8-5D9FD4CC1EF7}"/>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Triangle 505">
              <a:extLst>
                <a:ext uri="{FF2B5EF4-FFF2-40B4-BE49-F238E27FC236}">
                  <a16:creationId xmlns:a16="http://schemas.microsoft.com/office/drawing/2014/main" id="{E89059D5-C94A-2FEE-E9D7-1F7CB26D5144}"/>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7" name="Triangle 506">
              <a:extLst>
                <a:ext uri="{FF2B5EF4-FFF2-40B4-BE49-F238E27FC236}">
                  <a16:creationId xmlns:a16="http://schemas.microsoft.com/office/drawing/2014/main" id="{A6A415D7-8A1D-258B-EFAB-1103F832E99D}"/>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8" name="Triangle 507">
              <a:extLst>
                <a:ext uri="{FF2B5EF4-FFF2-40B4-BE49-F238E27FC236}">
                  <a16:creationId xmlns:a16="http://schemas.microsoft.com/office/drawing/2014/main" id="{D62B5010-4F13-956D-EEAF-496D506B6A55}"/>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9" name="Triangle 508">
              <a:extLst>
                <a:ext uri="{FF2B5EF4-FFF2-40B4-BE49-F238E27FC236}">
                  <a16:creationId xmlns:a16="http://schemas.microsoft.com/office/drawing/2014/main" id="{2BE87830-F086-E269-9BC8-58EBCF7F7C9D}"/>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0" name="Triangle 509">
              <a:extLst>
                <a:ext uri="{FF2B5EF4-FFF2-40B4-BE49-F238E27FC236}">
                  <a16:creationId xmlns:a16="http://schemas.microsoft.com/office/drawing/2014/main" id="{BCCB6EDE-4759-9F43-B634-0FDC95836FF4}"/>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riangle 510">
              <a:extLst>
                <a:ext uri="{FF2B5EF4-FFF2-40B4-BE49-F238E27FC236}">
                  <a16:creationId xmlns:a16="http://schemas.microsoft.com/office/drawing/2014/main" id="{C414D9F2-BC1C-3424-6A1A-A42255CC446C}"/>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 name="Triangle 511">
              <a:extLst>
                <a:ext uri="{FF2B5EF4-FFF2-40B4-BE49-F238E27FC236}">
                  <a16:creationId xmlns:a16="http://schemas.microsoft.com/office/drawing/2014/main" id="{AF0D4DC1-C04F-35FE-EFA3-DFE5588FCA16}"/>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 name="Triangle 512">
              <a:extLst>
                <a:ext uri="{FF2B5EF4-FFF2-40B4-BE49-F238E27FC236}">
                  <a16:creationId xmlns:a16="http://schemas.microsoft.com/office/drawing/2014/main" id="{7BF4CE3B-9BC5-1393-1C7F-CDE7874EEB9F}"/>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 name="Triangle 513">
              <a:extLst>
                <a:ext uri="{FF2B5EF4-FFF2-40B4-BE49-F238E27FC236}">
                  <a16:creationId xmlns:a16="http://schemas.microsoft.com/office/drawing/2014/main" id="{F1CB6DBA-3E29-BDF4-9293-BF1BFD2DCCA8}"/>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5" name="Triangle 514">
              <a:extLst>
                <a:ext uri="{FF2B5EF4-FFF2-40B4-BE49-F238E27FC236}">
                  <a16:creationId xmlns:a16="http://schemas.microsoft.com/office/drawing/2014/main" id="{F24095D4-A05F-A0EC-E64B-AFE0D07FE558}"/>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6" name="Triangle 515">
              <a:extLst>
                <a:ext uri="{FF2B5EF4-FFF2-40B4-BE49-F238E27FC236}">
                  <a16:creationId xmlns:a16="http://schemas.microsoft.com/office/drawing/2014/main" id="{3DFE611A-D11E-CA3A-A155-D9A919DF8F6A}"/>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7" name="Triangle 516">
              <a:extLst>
                <a:ext uri="{FF2B5EF4-FFF2-40B4-BE49-F238E27FC236}">
                  <a16:creationId xmlns:a16="http://schemas.microsoft.com/office/drawing/2014/main" id="{B027545E-B7F9-691D-541A-6A5A701E288D}"/>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8" name="Triangle 517">
              <a:extLst>
                <a:ext uri="{FF2B5EF4-FFF2-40B4-BE49-F238E27FC236}">
                  <a16:creationId xmlns:a16="http://schemas.microsoft.com/office/drawing/2014/main" id="{9656B023-3CF8-2034-ED7B-89F310402D58}"/>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9" name="Triangle 518">
              <a:extLst>
                <a:ext uri="{FF2B5EF4-FFF2-40B4-BE49-F238E27FC236}">
                  <a16:creationId xmlns:a16="http://schemas.microsoft.com/office/drawing/2014/main" id="{7F2F62C1-E8A1-D2DC-A529-4E13B7DCE1E6}"/>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0" name="Triangle 519">
              <a:extLst>
                <a:ext uri="{FF2B5EF4-FFF2-40B4-BE49-F238E27FC236}">
                  <a16:creationId xmlns:a16="http://schemas.microsoft.com/office/drawing/2014/main" id="{88672022-2088-663F-E76C-863AB2E4D75E}"/>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1" name="Triangle 520">
              <a:extLst>
                <a:ext uri="{FF2B5EF4-FFF2-40B4-BE49-F238E27FC236}">
                  <a16:creationId xmlns:a16="http://schemas.microsoft.com/office/drawing/2014/main" id="{32A1ABF9-23F9-EAAB-4A45-DC271D4EC0BD}"/>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2" name="Triangle 521">
              <a:extLst>
                <a:ext uri="{FF2B5EF4-FFF2-40B4-BE49-F238E27FC236}">
                  <a16:creationId xmlns:a16="http://schemas.microsoft.com/office/drawing/2014/main" id="{984C93BA-76D6-A944-8BDC-D2210A19A7A0}"/>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3" name="Triangle 522">
              <a:extLst>
                <a:ext uri="{FF2B5EF4-FFF2-40B4-BE49-F238E27FC236}">
                  <a16:creationId xmlns:a16="http://schemas.microsoft.com/office/drawing/2014/main" id="{51F921CE-6544-9DFA-19F2-9DED7289381A}"/>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4" name="Triangle 523">
              <a:extLst>
                <a:ext uri="{FF2B5EF4-FFF2-40B4-BE49-F238E27FC236}">
                  <a16:creationId xmlns:a16="http://schemas.microsoft.com/office/drawing/2014/main" id="{B5144C11-5A2F-2994-BB57-95D7ABE933ED}"/>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Triangle 524">
              <a:extLst>
                <a:ext uri="{FF2B5EF4-FFF2-40B4-BE49-F238E27FC236}">
                  <a16:creationId xmlns:a16="http://schemas.microsoft.com/office/drawing/2014/main" id="{D323AF53-55FD-EB67-A5A6-1D238D0CC37F}"/>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Triangle 525">
              <a:extLst>
                <a:ext uri="{FF2B5EF4-FFF2-40B4-BE49-F238E27FC236}">
                  <a16:creationId xmlns:a16="http://schemas.microsoft.com/office/drawing/2014/main" id="{16FED38C-80B1-2804-624E-29D418B640F5}"/>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7" name="Triangle 526">
              <a:extLst>
                <a:ext uri="{FF2B5EF4-FFF2-40B4-BE49-F238E27FC236}">
                  <a16:creationId xmlns:a16="http://schemas.microsoft.com/office/drawing/2014/main" id="{184D9A8D-CAE2-27B9-667D-7BC28DCE2512}"/>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8" name="Triangle 527">
              <a:extLst>
                <a:ext uri="{FF2B5EF4-FFF2-40B4-BE49-F238E27FC236}">
                  <a16:creationId xmlns:a16="http://schemas.microsoft.com/office/drawing/2014/main" id="{439C6096-2023-115D-4BE8-3445993C04BC}"/>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9" name="Triangle 528">
              <a:extLst>
                <a:ext uri="{FF2B5EF4-FFF2-40B4-BE49-F238E27FC236}">
                  <a16:creationId xmlns:a16="http://schemas.microsoft.com/office/drawing/2014/main" id="{0BDD505A-BAD7-7928-F9F9-18CE372BF170}"/>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0" name="Triangle 529">
              <a:extLst>
                <a:ext uri="{FF2B5EF4-FFF2-40B4-BE49-F238E27FC236}">
                  <a16:creationId xmlns:a16="http://schemas.microsoft.com/office/drawing/2014/main" id="{143F8864-0804-C916-FAB8-E8E07D7A89A6}"/>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1" name="Triangle 530">
              <a:extLst>
                <a:ext uri="{FF2B5EF4-FFF2-40B4-BE49-F238E27FC236}">
                  <a16:creationId xmlns:a16="http://schemas.microsoft.com/office/drawing/2014/main" id="{151B4A5E-3B1E-BF3B-4119-6C5D2D5F7A53}"/>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 name="Triangle 531">
              <a:extLst>
                <a:ext uri="{FF2B5EF4-FFF2-40B4-BE49-F238E27FC236}">
                  <a16:creationId xmlns:a16="http://schemas.microsoft.com/office/drawing/2014/main" id="{9D7297E7-2D9D-711E-0375-2D2091AFF1D1}"/>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3" name="Triangle 532">
              <a:extLst>
                <a:ext uri="{FF2B5EF4-FFF2-40B4-BE49-F238E27FC236}">
                  <a16:creationId xmlns:a16="http://schemas.microsoft.com/office/drawing/2014/main" id="{62BADEC7-20B5-6B9E-36B2-0CC15133C4E8}"/>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4" name="Triangle 533">
              <a:extLst>
                <a:ext uri="{FF2B5EF4-FFF2-40B4-BE49-F238E27FC236}">
                  <a16:creationId xmlns:a16="http://schemas.microsoft.com/office/drawing/2014/main" id="{B479E175-91CC-29D1-D56E-5C4B8AFB652F}"/>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5" name="Triangle 534">
              <a:extLst>
                <a:ext uri="{FF2B5EF4-FFF2-40B4-BE49-F238E27FC236}">
                  <a16:creationId xmlns:a16="http://schemas.microsoft.com/office/drawing/2014/main" id="{72A8CAF9-AF06-781B-3048-1166D99ECD81}"/>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6" name="Triangle 535">
              <a:extLst>
                <a:ext uri="{FF2B5EF4-FFF2-40B4-BE49-F238E27FC236}">
                  <a16:creationId xmlns:a16="http://schemas.microsoft.com/office/drawing/2014/main" id="{790C1081-1D05-8928-FFDC-E32F8F861C19}"/>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7" name="Triangle 536">
              <a:extLst>
                <a:ext uri="{FF2B5EF4-FFF2-40B4-BE49-F238E27FC236}">
                  <a16:creationId xmlns:a16="http://schemas.microsoft.com/office/drawing/2014/main" id="{B44CBE56-1D2E-3A62-2540-D2AE2AA06DA0}"/>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8" name="Triangle 537">
              <a:extLst>
                <a:ext uri="{FF2B5EF4-FFF2-40B4-BE49-F238E27FC236}">
                  <a16:creationId xmlns:a16="http://schemas.microsoft.com/office/drawing/2014/main" id="{02DEC355-B48A-E070-2AE7-37E7BBD6CF3A}"/>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9" name="Triangle 538">
              <a:extLst>
                <a:ext uri="{FF2B5EF4-FFF2-40B4-BE49-F238E27FC236}">
                  <a16:creationId xmlns:a16="http://schemas.microsoft.com/office/drawing/2014/main" id="{F19AB30E-D86F-504A-EB5B-961F4588E48B}"/>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0" name="Triangle 539">
              <a:extLst>
                <a:ext uri="{FF2B5EF4-FFF2-40B4-BE49-F238E27FC236}">
                  <a16:creationId xmlns:a16="http://schemas.microsoft.com/office/drawing/2014/main" id="{E408191A-4438-E4BB-5FB1-7465A1BFF88D}"/>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1" name="Triangle 540">
              <a:extLst>
                <a:ext uri="{FF2B5EF4-FFF2-40B4-BE49-F238E27FC236}">
                  <a16:creationId xmlns:a16="http://schemas.microsoft.com/office/drawing/2014/main" id="{1650DC20-E751-AE12-BCFB-F3F52AD5D6CC}"/>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2" name="Triangle 541">
              <a:extLst>
                <a:ext uri="{FF2B5EF4-FFF2-40B4-BE49-F238E27FC236}">
                  <a16:creationId xmlns:a16="http://schemas.microsoft.com/office/drawing/2014/main" id="{EE1CE93E-6E48-9665-F146-3DAD5C06484C}"/>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3" name="Triangle 542">
              <a:extLst>
                <a:ext uri="{FF2B5EF4-FFF2-40B4-BE49-F238E27FC236}">
                  <a16:creationId xmlns:a16="http://schemas.microsoft.com/office/drawing/2014/main" id="{DDB9DB2D-A005-6E68-E9DB-4C3A9C9A6C32}"/>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4" name="Triangle 543">
              <a:extLst>
                <a:ext uri="{FF2B5EF4-FFF2-40B4-BE49-F238E27FC236}">
                  <a16:creationId xmlns:a16="http://schemas.microsoft.com/office/drawing/2014/main" id="{91BEC2BF-6B70-77C1-606A-6D5CDC0E9CFF}"/>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5" name="Triangle 544">
              <a:extLst>
                <a:ext uri="{FF2B5EF4-FFF2-40B4-BE49-F238E27FC236}">
                  <a16:creationId xmlns:a16="http://schemas.microsoft.com/office/drawing/2014/main" id="{8E844A05-C89F-1FFC-04F6-02712F84F6C7}"/>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6" name="Triangle 545">
              <a:extLst>
                <a:ext uri="{FF2B5EF4-FFF2-40B4-BE49-F238E27FC236}">
                  <a16:creationId xmlns:a16="http://schemas.microsoft.com/office/drawing/2014/main" id="{233226A8-74F1-C867-6E4F-E65B0612D9A4}"/>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7" name="Triangle 546">
              <a:extLst>
                <a:ext uri="{FF2B5EF4-FFF2-40B4-BE49-F238E27FC236}">
                  <a16:creationId xmlns:a16="http://schemas.microsoft.com/office/drawing/2014/main" id="{975AC7EF-1443-A5C7-47BC-E5DF1384362F}"/>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8" name="Triangle 547">
              <a:extLst>
                <a:ext uri="{FF2B5EF4-FFF2-40B4-BE49-F238E27FC236}">
                  <a16:creationId xmlns:a16="http://schemas.microsoft.com/office/drawing/2014/main" id="{ED2CB8FF-40DE-B26C-5868-67AB00B10412}"/>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9" name="Triangle 548">
              <a:extLst>
                <a:ext uri="{FF2B5EF4-FFF2-40B4-BE49-F238E27FC236}">
                  <a16:creationId xmlns:a16="http://schemas.microsoft.com/office/drawing/2014/main" id="{3250C358-373B-CF27-C71D-45773E4B060C}"/>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0" name="Triangle 549">
              <a:extLst>
                <a:ext uri="{FF2B5EF4-FFF2-40B4-BE49-F238E27FC236}">
                  <a16:creationId xmlns:a16="http://schemas.microsoft.com/office/drawing/2014/main" id="{8702CBEF-C660-359B-BAE6-7E4A61E55DCC}"/>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1" name="Triangle 550">
              <a:extLst>
                <a:ext uri="{FF2B5EF4-FFF2-40B4-BE49-F238E27FC236}">
                  <a16:creationId xmlns:a16="http://schemas.microsoft.com/office/drawing/2014/main" id="{BA0002A6-31E2-0803-BD46-9EE6C504257F}"/>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2" name="Triangle 551">
              <a:extLst>
                <a:ext uri="{FF2B5EF4-FFF2-40B4-BE49-F238E27FC236}">
                  <a16:creationId xmlns:a16="http://schemas.microsoft.com/office/drawing/2014/main" id="{B3A0AD11-9A9C-DBF4-1052-C6F0207179B5}"/>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3" name="Triangle 552">
              <a:extLst>
                <a:ext uri="{FF2B5EF4-FFF2-40B4-BE49-F238E27FC236}">
                  <a16:creationId xmlns:a16="http://schemas.microsoft.com/office/drawing/2014/main" id="{180FA713-DDDF-1958-4468-DD6F5A5CDE09}"/>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4" name="Triangle 553">
              <a:extLst>
                <a:ext uri="{FF2B5EF4-FFF2-40B4-BE49-F238E27FC236}">
                  <a16:creationId xmlns:a16="http://schemas.microsoft.com/office/drawing/2014/main" id="{E4648FCE-4307-C405-2393-895104D3F673}"/>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5" name="Triangle 554">
              <a:extLst>
                <a:ext uri="{FF2B5EF4-FFF2-40B4-BE49-F238E27FC236}">
                  <a16:creationId xmlns:a16="http://schemas.microsoft.com/office/drawing/2014/main" id="{0C117BD1-F289-BDE5-344F-A63134AD5DFB}"/>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6" name="Triangle 555">
              <a:extLst>
                <a:ext uri="{FF2B5EF4-FFF2-40B4-BE49-F238E27FC236}">
                  <a16:creationId xmlns:a16="http://schemas.microsoft.com/office/drawing/2014/main" id="{FAAF9736-BB2C-1755-79E1-B39426AB1314}"/>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7" name="Triangle 556">
              <a:extLst>
                <a:ext uri="{FF2B5EF4-FFF2-40B4-BE49-F238E27FC236}">
                  <a16:creationId xmlns:a16="http://schemas.microsoft.com/office/drawing/2014/main" id="{49098276-7CA0-E748-D180-3CE01F10D07A}"/>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8" name="Triangle 557">
              <a:extLst>
                <a:ext uri="{FF2B5EF4-FFF2-40B4-BE49-F238E27FC236}">
                  <a16:creationId xmlns:a16="http://schemas.microsoft.com/office/drawing/2014/main" id="{F12B4B63-9F0B-D7E9-F45A-72F39E10EDA8}"/>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9" name="Triangle 558">
              <a:extLst>
                <a:ext uri="{FF2B5EF4-FFF2-40B4-BE49-F238E27FC236}">
                  <a16:creationId xmlns:a16="http://schemas.microsoft.com/office/drawing/2014/main" id="{15CA20C9-55E2-A47B-B6BE-9CF678BE85B9}"/>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0" name="Triangle 559">
              <a:extLst>
                <a:ext uri="{FF2B5EF4-FFF2-40B4-BE49-F238E27FC236}">
                  <a16:creationId xmlns:a16="http://schemas.microsoft.com/office/drawing/2014/main" id="{BC23FACA-A096-C420-4395-0CCE8463C906}"/>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1" name="Triangle 560">
              <a:extLst>
                <a:ext uri="{FF2B5EF4-FFF2-40B4-BE49-F238E27FC236}">
                  <a16:creationId xmlns:a16="http://schemas.microsoft.com/office/drawing/2014/main" id="{D2ACA8A3-0515-17DE-BD34-C232F3CB6B38}"/>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2" name="Triangle 561">
              <a:extLst>
                <a:ext uri="{FF2B5EF4-FFF2-40B4-BE49-F238E27FC236}">
                  <a16:creationId xmlns:a16="http://schemas.microsoft.com/office/drawing/2014/main" id="{EB2EDD94-F4C8-A149-9421-F97EE94267DF}"/>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 name="Triangle 562">
              <a:extLst>
                <a:ext uri="{FF2B5EF4-FFF2-40B4-BE49-F238E27FC236}">
                  <a16:creationId xmlns:a16="http://schemas.microsoft.com/office/drawing/2014/main" id="{D9C1F46D-F52D-22C9-6F4C-CA497907DB12}"/>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4" name="Triangle 563">
              <a:extLst>
                <a:ext uri="{FF2B5EF4-FFF2-40B4-BE49-F238E27FC236}">
                  <a16:creationId xmlns:a16="http://schemas.microsoft.com/office/drawing/2014/main" id="{561AD486-2471-C236-C77C-D369E75B199C}"/>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5" name="Triangle 564">
              <a:extLst>
                <a:ext uri="{FF2B5EF4-FFF2-40B4-BE49-F238E27FC236}">
                  <a16:creationId xmlns:a16="http://schemas.microsoft.com/office/drawing/2014/main" id="{1EF54948-DF70-DBD6-26F3-97DA9D64E318}"/>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6" name="Triangle 565">
              <a:extLst>
                <a:ext uri="{FF2B5EF4-FFF2-40B4-BE49-F238E27FC236}">
                  <a16:creationId xmlns:a16="http://schemas.microsoft.com/office/drawing/2014/main" id="{4A1049C9-E779-BB56-979D-0B3FAA4B3380}"/>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7" name="Triangle 566">
              <a:extLst>
                <a:ext uri="{FF2B5EF4-FFF2-40B4-BE49-F238E27FC236}">
                  <a16:creationId xmlns:a16="http://schemas.microsoft.com/office/drawing/2014/main" id="{F0B2520A-DBD1-DAEA-F9CA-5D41C1A14B5E}"/>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8" name="Triangle 567">
              <a:extLst>
                <a:ext uri="{FF2B5EF4-FFF2-40B4-BE49-F238E27FC236}">
                  <a16:creationId xmlns:a16="http://schemas.microsoft.com/office/drawing/2014/main" id="{844BDA67-3D91-B708-73F7-0D6D889F4B9B}"/>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9" name="Triangle 568">
              <a:extLst>
                <a:ext uri="{FF2B5EF4-FFF2-40B4-BE49-F238E27FC236}">
                  <a16:creationId xmlns:a16="http://schemas.microsoft.com/office/drawing/2014/main" id="{A34AE448-DC84-AE56-B7E2-4619936F6EE1}"/>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0" name="Triangle 569">
              <a:extLst>
                <a:ext uri="{FF2B5EF4-FFF2-40B4-BE49-F238E27FC236}">
                  <a16:creationId xmlns:a16="http://schemas.microsoft.com/office/drawing/2014/main" id="{A783C210-5640-1AC8-DE0E-1A99EDA2248C}"/>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1" name="Triangle 570">
              <a:extLst>
                <a:ext uri="{FF2B5EF4-FFF2-40B4-BE49-F238E27FC236}">
                  <a16:creationId xmlns:a16="http://schemas.microsoft.com/office/drawing/2014/main" id="{5D771A63-80BF-DE96-D690-4397045DB65D}"/>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2" name="Triangle 571">
              <a:extLst>
                <a:ext uri="{FF2B5EF4-FFF2-40B4-BE49-F238E27FC236}">
                  <a16:creationId xmlns:a16="http://schemas.microsoft.com/office/drawing/2014/main" id="{06D7F82A-E9B8-ABE1-963A-05B3152A1C33}"/>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 name="Triangle 572">
              <a:extLst>
                <a:ext uri="{FF2B5EF4-FFF2-40B4-BE49-F238E27FC236}">
                  <a16:creationId xmlns:a16="http://schemas.microsoft.com/office/drawing/2014/main" id="{C176B814-2100-9B3A-AE9D-548436E6B363}"/>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4" name="Triangle 573">
              <a:extLst>
                <a:ext uri="{FF2B5EF4-FFF2-40B4-BE49-F238E27FC236}">
                  <a16:creationId xmlns:a16="http://schemas.microsoft.com/office/drawing/2014/main" id="{6C7BD589-775E-4C46-FA33-3B6DDAFBC206}"/>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5" name="Triangle 574">
              <a:extLst>
                <a:ext uri="{FF2B5EF4-FFF2-40B4-BE49-F238E27FC236}">
                  <a16:creationId xmlns:a16="http://schemas.microsoft.com/office/drawing/2014/main" id="{17FFDFF9-194D-2E82-013D-89032B53FBAA}"/>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6" name="Triangle 575">
              <a:extLst>
                <a:ext uri="{FF2B5EF4-FFF2-40B4-BE49-F238E27FC236}">
                  <a16:creationId xmlns:a16="http://schemas.microsoft.com/office/drawing/2014/main" id="{E48CBCA7-728E-BF14-7DE6-7EF5613632E0}"/>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7" name="Triangle 576">
              <a:extLst>
                <a:ext uri="{FF2B5EF4-FFF2-40B4-BE49-F238E27FC236}">
                  <a16:creationId xmlns:a16="http://schemas.microsoft.com/office/drawing/2014/main" id="{B6669E16-2AA0-2BBC-177A-1F6E5162B772}"/>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8" name="Triangle 577">
              <a:extLst>
                <a:ext uri="{FF2B5EF4-FFF2-40B4-BE49-F238E27FC236}">
                  <a16:creationId xmlns:a16="http://schemas.microsoft.com/office/drawing/2014/main" id="{B860CC3E-A82A-47D9-A293-F534712AD2E2}"/>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9" name="Triangle 578">
              <a:extLst>
                <a:ext uri="{FF2B5EF4-FFF2-40B4-BE49-F238E27FC236}">
                  <a16:creationId xmlns:a16="http://schemas.microsoft.com/office/drawing/2014/main" id="{30C87F2F-A08B-665B-52D0-6CA9E84B3803}"/>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0" name="Triangle 579">
              <a:extLst>
                <a:ext uri="{FF2B5EF4-FFF2-40B4-BE49-F238E27FC236}">
                  <a16:creationId xmlns:a16="http://schemas.microsoft.com/office/drawing/2014/main" id="{10D7F030-BD67-20B6-F7D0-33D5D60D9438}"/>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1" name="Triangle 580">
              <a:extLst>
                <a:ext uri="{FF2B5EF4-FFF2-40B4-BE49-F238E27FC236}">
                  <a16:creationId xmlns:a16="http://schemas.microsoft.com/office/drawing/2014/main" id="{F6EA4677-1400-3166-EC45-2D672B51CFB4}"/>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2" name="Triangle 581">
              <a:extLst>
                <a:ext uri="{FF2B5EF4-FFF2-40B4-BE49-F238E27FC236}">
                  <a16:creationId xmlns:a16="http://schemas.microsoft.com/office/drawing/2014/main" id="{7EB98D67-E926-9FAB-3397-7EC3AE02B77E}"/>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 name="Triangle 582">
              <a:extLst>
                <a:ext uri="{FF2B5EF4-FFF2-40B4-BE49-F238E27FC236}">
                  <a16:creationId xmlns:a16="http://schemas.microsoft.com/office/drawing/2014/main" id="{EACCC84C-B7B0-D323-BBFD-F2AA7BF918F0}"/>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4" name="Triangle 583">
              <a:extLst>
                <a:ext uri="{FF2B5EF4-FFF2-40B4-BE49-F238E27FC236}">
                  <a16:creationId xmlns:a16="http://schemas.microsoft.com/office/drawing/2014/main" id="{8CA6E6F4-B674-5E62-F259-75F97718A766}"/>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5" name="Triangle 584">
              <a:extLst>
                <a:ext uri="{FF2B5EF4-FFF2-40B4-BE49-F238E27FC236}">
                  <a16:creationId xmlns:a16="http://schemas.microsoft.com/office/drawing/2014/main" id="{D0CAAA73-C842-48DD-7073-8CF8201F5B3B}"/>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6" name="Triangle 585">
              <a:extLst>
                <a:ext uri="{FF2B5EF4-FFF2-40B4-BE49-F238E27FC236}">
                  <a16:creationId xmlns:a16="http://schemas.microsoft.com/office/drawing/2014/main" id="{D6D8D65A-4C55-E336-8B22-A286363DFADB}"/>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7" name="Triangle 586">
              <a:extLst>
                <a:ext uri="{FF2B5EF4-FFF2-40B4-BE49-F238E27FC236}">
                  <a16:creationId xmlns:a16="http://schemas.microsoft.com/office/drawing/2014/main" id="{7AC49A48-0903-1B86-009A-32DA332C9C1E}"/>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8" name="Triangle 587">
              <a:extLst>
                <a:ext uri="{FF2B5EF4-FFF2-40B4-BE49-F238E27FC236}">
                  <a16:creationId xmlns:a16="http://schemas.microsoft.com/office/drawing/2014/main" id="{892B9715-8DE5-B4BA-99BA-163E3B737B3B}"/>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9" name="Triangle 588">
              <a:extLst>
                <a:ext uri="{FF2B5EF4-FFF2-40B4-BE49-F238E27FC236}">
                  <a16:creationId xmlns:a16="http://schemas.microsoft.com/office/drawing/2014/main" id="{0A72E6AB-AE48-8FE7-06BF-566FB336B199}"/>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0" name="Triangle 589">
              <a:extLst>
                <a:ext uri="{FF2B5EF4-FFF2-40B4-BE49-F238E27FC236}">
                  <a16:creationId xmlns:a16="http://schemas.microsoft.com/office/drawing/2014/main" id="{262C1E3A-FA12-4283-4AE7-EE0FFFEF8C73}"/>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1" name="Triangle 590">
              <a:extLst>
                <a:ext uri="{FF2B5EF4-FFF2-40B4-BE49-F238E27FC236}">
                  <a16:creationId xmlns:a16="http://schemas.microsoft.com/office/drawing/2014/main" id="{90C027E3-89D4-6710-BC05-B58214C20E45}"/>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2" name="Triangle 591">
              <a:extLst>
                <a:ext uri="{FF2B5EF4-FFF2-40B4-BE49-F238E27FC236}">
                  <a16:creationId xmlns:a16="http://schemas.microsoft.com/office/drawing/2014/main" id="{903FCFD6-7AF5-ED50-6223-261E8D7B128D}"/>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3" name="Triangle 592">
              <a:extLst>
                <a:ext uri="{FF2B5EF4-FFF2-40B4-BE49-F238E27FC236}">
                  <a16:creationId xmlns:a16="http://schemas.microsoft.com/office/drawing/2014/main" id="{101C4281-F6D4-FE51-A775-DF3F4CF03399}"/>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 name="Triangle 593">
              <a:extLst>
                <a:ext uri="{FF2B5EF4-FFF2-40B4-BE49-F238E27FC236}">
                  <a16:creationId xmlns:a16="http://schemas.microsoft.com/office/drawing/2014/main" id="{8F881989-182D-49B6-5EAB-149DC2CB5BD0}"/>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5" name="Triangle 594">
              <a:extLst>
                <a:ext uri="{FF2B5EF4-FFF2-40B4-BE49-F238E27FC236}">
                  <a16:creationId xmlns:a16="http://schemas.microsoft.com/office/drawing/2014/main" id="{320BEBC7-2C21-0BFF-E5DB-F267B6E101D1}"/>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6" name="Triangle 595">
              <a:extLst>
                <a:ext uri="{FF2B5EF4-FFF2-40B4-BE49-F238E27FC236}">
                  <a16:creationId xmlns:a16="http://schemas.microsoft.com/office/drawing/2014/main" id="{B41823F3-AE0E-F227-A2B5-56F1E893E289}"/>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7" name="Triangle 596">
              <a:extLst>
                <a:ext uri="{FF2B5EF4-FFF2-40B4-BE49-F238E27FC236}">
                  <a16:creationId xmlns:a16="http://schemas.microsoft.com/office/drawing/2014/main" id="{3F782D93-4B24-176D-BE0C-430ED539DA41}"/>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8" name="Triangle 597">
              <a:extLst>
                <a:ext uri="{FF2B5EF4-FFF2-40B4-BE49-F238E27FC236}">
                  <a16:creationId xmlns:a16="http://schemas.microsoft.com/office/drawing/2014/main" id="{FCBE79D3-4B88-A705-C090-B8C5C875B1FA}"/>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9" name="Triangle 598">
              <a:extLst>
                <a:ext uri="{FF2B5EF4-FFF2-40B4-BE49-F238E27FC236}">
                  <a16:creationId xmlns:a16="http://schemas.microsoft.com/office/drawing/2014/main" id="{73D4CD1C-1CA7-9499-CE5D-CA2FFCA54C6E}"/>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0" name="Triangle 599">
              <a:extLst>
                <a:ext uri="{FF2B5EF4-FFF2-40B4-BE49-F238E27FC236}">
                  <a16:creationId xmlns:a16="http://schemas.microsoft.com/office/drawing/2014/main" id="{DF3AF4CE-DD27-D1FE-7810-D2E0AB264E1A}"/>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1" name="Triangle 600">
              <a:extLst>
                <a:ext uri="{FF2B5EF4-FFF2-40B4-BE49-F238E27FC236}">
                  <a16:creationId xmlns:a16="http://schemas.microsoft.com/office/drawing/2014/main" id="{8D720B6C-0A8A-624F-6842-D9C58CA24444}"/>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2" name="Triangle 601">
              <a:extLst>
                <a:ext uri="{FF2B5EF4-FFF2-40B4-BE49-F238E27FC236}">
                  <a16:creationId xmlns:a16="http://schemas.microsoft.com/office/drawing/2014/main" id="{D9097C77-90E9-7EB2-96C4-E71A5F6510C7}"/>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3" name="Triangle 602">
              <a:extLst>
                <a:ext uri="{FF2B5EF4-FFF2-40B4-BE49-F238E27FC236}">
                  <a16:creationId xmlns:a16="http://schemas.microsoft.com/office/drawing/2014/main" id="{E1E83EF9-3773-A108-EA98-C6067E6ED951}"/>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4" name="Triangle 603">
              <a:extLst>
                <a:ext uri="{FF2B5EF4-FFF2-40B4-BE49-F238E27FC236}">
                  <a16:creationId xmlns:a16="http://schemas.microsoft.com/office/drawing/2014/main" id="{C850F184-DCA1-796B-E157-20BEB9E4D4BD}"/>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5" name="Triangle 604">
              <a:extLst>
                <a:ext uri="{FF2B5EF4-FFF2-40B4-BE49-F238E27FC236}">
                  <a16:creationId xmlns:a16="http://schemas.microsoft.com/office/drawing/2014/main" id="{FAF08EAF-E38B-6058-7703-FE0C7BE03E08}"/>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6" name="Triangle 605">
              <a:extLst>
                <a:ext uri="{FF2B5EF4-FFF2-40B4-BE49-F238E27FC236}">
                  <a16:creationId xmlns:a16="http://schemas.microsoft.com/office/drawing/2014/main" id="{1661A6A6-819E-D874-61BF-BADEC844F045}"/>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7" name="Triangle 606">
              <a:extLst>
                <a:ext uri="{FF2B5EF4-FFF2-40B4-BE49-F238E27FC236}">
                  <a16:creationId xmlns:a16="http://schemas.microsoft.com/office/drawing/2014/main" id="{CA5454AC-F006-74A9-707E-EECEF76D8232}"/>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8" name="Triangle 607">
              <a:extLst>
                <a:ext uri="{FF2B5EF4-FFF2-40B4-BE49-F238E27FC236}">
                  <a16:creationId xmlns:a16="http://schemas.microsoft.com/office/drawing/2014/main" id="{39A3DE70-72C8-89F3-676E-96B9CBBCFA90}"/>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9" name="Triangle 608">
              <a:extLst>
                <a:ext uri="{FF2B5EF4-FFF2-40B4-BE49-F238E27FC236}">
                  <a16:creationId xmlns:a16="http://schemas.microsoft.com/office/drawing/2014/main" id="{675F8E30-D2F3-6817-D359-96468A109793}"/>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0" name="Triangle 609">
              <a:extLst>
                <a:ext uri="{FF2B5EF4-FFF2-40B4-BE49-F238E27FC236}">
                  <a16:creationId xmlns:a16="http://schemas.microsoft.com/office/drawing/2014/main" id="{EC9196B1-7FFF-B02A-4EA8-DA12B1075E35}"/>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1" name="Triangle 610">
              <a:extLst>
                <a:ext uri="{FF2B5EF4-FFF2-40B4-BE49-F238E27FC236}">
                  <a16:creationId xmlns:a16="http://schemas.microsoft.com/office/drawing/2014/main" id="{746B488E-637B-7EBE-6B2E-FC790A5A7343}"/>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2" name="Triangle 611">
              <a:extLst>
                <a:ext uri="{FF2B5EF4-FFF2-40B4-BE49-F238E27FC236}">
                  <a16:creationId xmlns:a16="http://schemas.microsoft.com/office/drawing/2014/main" id="{938E82BE-5715-B2DE-FA0C-B45C16E1F881}"/>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5" name="Triangle 904">
              <a:extLst>
                <a:ext uri="{FF2B5EF4-FFF2-40B4-BE49-F238E27FC236}">
                  <a16:creationId xmlns:a16="http://schemas.microsoft.com/office/drawing/2014/main" id="{16FE37C8-E00B-FC40-BD14-CADD50C327AD}"/>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6" name="Triangle 905">
              <a:extLst>
                <a:ext uri="{FF2B5EF4-FFF2-40B4-BE49-F238E27FC236}">
                  <a16:creationId xmlns:a16="http://schemas.microsoft.com/office/drawing/2014/main" id="{2F4BFEE1-2F52-7D7D-CE33-A77E387335F0}"/>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7" name="Triangle 906">
              <a:extLst>
                <a:ext uri="{FF2B5EF4-FFF2-40B4-BE49-F238E27FC236}">
                  <a16:creationId xmlns:a16="http://schemas.microsoft.com/office/drawing/2014/main" id="{73A58A7F-95C7-4A33-937C-CE2DE66FF9C2}"/>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8" name="Triangle 907">
              <a:extLst>
                <a:ext uri="{FF2B5EF4-FFF2-40B4-BE49-F238E27FC236}">
                  <a16:creationId xmlns:a16="http://schemas.microsoft.com/office/drawing/2014/main" id="{59BBF042-093E-825E-634A-3858DE54AE42}"/>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9" name="Triangle 908">
              <a:extLst>
                <a:ext uri="{FF2B5EF4-FFF2-40B4-BE49-F238E27FC236}">
                  <a16:creationId xmlns:a16="http://schemas.microsoft.com/office/drawing/2014/main" id="{248A3DF6-F338-9612-2A1A-14F33ABDAEEB}"/>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0" name="Triangle 909">
              <a:extLst>
                <a:ext uri="{FF2B5EF4-FFF2-40B4-BE49-F238E27FC236}">
                  <a16:creationId xmlns:a16="http://schemas.microsoft.com/office/drawing/2014/main" id="{F2AEEC59-D180-34BA-F241-CBB28F5E67C3}"/>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1" name="Triangle 910">
              <a:extLst>
                <a:ext uri="{FF2B5EF4-FFF2-40B4-BE49-F238E27FC236}">
                  <a16:creationId xmlns:a16="http://schemas.microsoft.com/office/drawing/2014/main" id="{5CEC6C68-E6C0-BAA5-2A95-382A2CFAB880}"/>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2" name="Triangle 911">
              <a:extLst>
                <a:ext uri="{FF2B5EF4-FFF2-40B4-BE49-F238E27FC236}">
                  <a16:creationId xmlns:a16="http://schemas.microsoft.com/office/drawing/2014/main" id="{DC4869FE-32A8-47E3-9D14-88DA62C1B755}"/>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3" name="Triangle 912">
              <a:extLst>
                <a:ext uri="{FF2B5EF4-FFF2-40B4-BE49-F238E27FC236}">
                  <a16:creationId xmlns:a16="http://schemas.microsoft.com/office/drawing/2014/main" id="{629C597B-CA1C-B25F-57C7-51E3092D9883}"/>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4" name="Triangle 913">
              <a:extLst>
                <a:ext uri="{FF2B5EF4-FFF2-40B4-BE49-F238E27FC236}">
                  <a16:creationId xmlns:a16="http://schemas.microsoft.com/office/drawing/2014/main" id="{6B244583-3A78-610B-8512-C4188FBC8336}"/>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5" name="Triangle 914">
              <a:extLst>
                <a:ext uri="{FF2B5EF4-FFF2-40B4-BE49-F238E27FC236}">
                  <a16:creationId xmlns:a16="http://schemas.microsoft.com/office/drawing/2014/main" id="{5FAE26BC-670D-2ACE-35DD-1CA8F36DF260}"/>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6" name="Triangle 915">
              <a:extLst>
                <a:ext uri="{FF2B5EF4-FFF2-40B4-BE49-F238E27FC236}">
                  <a16:creationId xmlns:a16="http://schemas.microsoft.com/office/drawing/2014/main" id="{93935424-FDF8-FE50-D145-15A23DB7CD0A}"/>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7" name="Triangle 916">
              <a:extLst>
                <a:ext uri="{FF2B5EF4-FFF2-40B4-BE49-F238E27FC236}">
                  <a16:creationId xmlns:a16="http://schemas.microsoft.com/office/drawing/2014/main" id="{FC619E97-1EAA-C9A1-6C28-2489255DFAA2}"/>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8" name="Triangle 917">
              <a:extLst>
                <a:ext uri="{FF2B5EF4-FFF2-40B4-BE49-F238E27FC236}">
                  <a16:creationId xmlns:a16="http://schemas.microsoft.com/office/drawing/2014/main" id="{10BB1DDC-26BA-173F-9905-167DBC1A241D}"/>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riangle 918">
              <a:extLst>
                <a:ext uri="{FF2B5EF4-FFF2-40B4-BE49-F238E27FC236}">
                  <a16:creationId xmlns:a16="http://schemas.microsoft.com/office/drawing/2014/main" id="{E56A01F5-BA8B-AE29-40ED-F4D61290950C}"/>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0" name="Triangle 919">
              <a:extLst>
                <a:ext uri="{FF2B5EF4-FFF2-40B4-BE49-F238E27FC236}">
                  <a16:creationId xmlns:a16="http://schemas.microsoft.com/office/drawing/2014/main" id="{854B51B6-F7CD-A4C9-1435-D0F7397A5921}"/>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 name="Triangle 920">
              <a:extLst>
                <a:ext uri="{FF2B5EF4-FFF2-40B4-BE49-F238E27FC236}">
                  <a16:creationId xmlns:a16="http://schemas.microsoft.com/office/drawing/2014/main" id="{CEE4BD9D-116F-2C22-CF40-F1309363F212}"/>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 name="Triangle 921">
              <a:extLst>
                <a:ext uri="{FF2B5EF4-FFF2-40B4-BE49-F238E27FC236}">
                  <a16:creationId xmlns:a16="http://schemas.microsoft.com/office/drawing/2014/main" id="{989FA127-744B-1A3A-701B-8B0A73A46D21}"/>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3" name="Triangle 922">
              <a:extLst>
                <a:ext uri="{FF2B5EF4-FFF2-40B4-BE49-F238E27FC236}">
                  <a16:creationId xmlns:a16="http://schemas.microsoft.com/office/drawing/2014/main" id="{374F9A52-BE35-0942-1D13-440DF2EEBECC}"/>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4" name="Triangle 923">
              <a:extLst>
                <a:ext uri="{FF2B5EF4-FFF2-40B4-BE49-F238E27FC236}">
                  <a16:creationId xmlns:a16="http://schemas.microsoft.com/office/drawing/2014/main" id="{F58D5465-3E80-E3C6-3D7C-2963B2CF6072}"/>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5" name="Triangle 924">
              <a:extLst>
                <a:ext uri="{FF2B5EF4-FFF2-40B4-BE49-F238E27FC236}">
                  <a16:creationId xmlns:a16="http://schemas.microsoft.com/office/drawing/2014/main" id="{57B04263-4AB8-4425-B778-F5B65EF64A90}"/>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6" name="Triangle 925">
              <a:extLst>
                <a:ext uri="{FF2B5EF4-FFF2-40B4-BE49-F238E27FC236}">
                  <a16:creationId xmlns:a16="http://schemas.microsoft.com/office/drawing/2014/main" id="{C45276B3-7A83-9503-BB4C-02A8C7397E18}"/>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 name="Triangle 926">
              <a:extLst>
                <a:ext uri="{FF2B5EF4-FFF2-40B4-BE49-F238E27FC236}">
                  <a16:creationId xmlns:a16="http://schemas.microsoft.com/office/drawing/2014/main" id="{7A205F3E-7D26-C550-0705-F3B42D7B7883}"/>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8" name="Triangle 927">
              <a:extLst>
                <a:ext uri="{FF2B5EF4-FFF2-40B4-BE49-F238E27FC236}">
                  <a16:creationId xmlns:a16="http://schemas.microsoft.com/office/drawing/2014/main" id="{6F47117E-857B-BE3A-60A7-8E0A141E2E1D}"/>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9" name="Triangle 928">
              <a:extLst>
                <a:ext uri="{FF2B5EF4-FFF2-40B4-BE49-F238E27FC236}">
                  <a16:creationId xmlns:a16="http://schemas.microsoft.com/office/drawing/2014/main" id="{38B3BDF8-41E8-4B0A-F09E-FB97CB7689E5}"/>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0" name="Triangle 929">
              <a:extLst>
                <a:ext uri="{FF2B5EF4-FFF2-40B4-BE49-F238E27FC236}">
                  <a16:creationId xmlns:a16="http://schemas.microsoft.com/office/drawing/2014/main" id="{9C2DF342-DB56-1301-A7C2-98CA4116BDF2}"/>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 name="Triangle 930">
              <a:extLst>
                <a:ext uri="{FF2B5EF4-FFF2-40B4-BE49-F238E27FC236}">
                  <a16:creationId xmlns:a16="http://schemas.microsoft.com/office/drawing/2014/main" id="{41BB2D61-0ACC-CEBC-F0BD-AFDE7F9B30C4}"/>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2" name="Triangle 931">
              <a:extLst>
                <a:ext uri="{FF2B5EF4-FFF2-40B4-BE49-F238E27FC236}">
                  <a16:creationId xmlns:a16="http://schemas.microsoft.com/office/drawing/2014/main" id="{DF0B4630-6974-8F87-B1B2-3D79EED4C876}"/>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3" name="Triangle 932">
              <a:extLst>
                <a:ext uri="{FF2B5EF4-FFF2-40B4-BE49-F238E27FC236}">
                  <a16:creationId xmlns:a16="http://schemas.microsoft.com/office/drawing/2014/main" id="{56FE6EA2-9019-4484-F504-C3BA550A7C33}"/>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4" name="Triangle 933">
              <a:extLst>
                <a:ext uri="{FF2B5EF4-FFF2-40B4-BE49-F238E27FC236}">
                  <a16:creationId xmlns:a16="http://schemas.microsoft.com/office/drawing/2014/main" id="{C19E0134-0EEC-E087-24C0-4E6039A3C647}"/>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5" name="Triangle 934">
              <a:extLst>
                <a:ext uri="{FF2B5EF4-FFF2-40B4-BE49-F238E27FC236}">
                  <a16:creationId xmlns:a16="http://schemas.microsoft.com/office/drawing/2014/main" id="{683255A6-DC69-F56A-0B1E-AE14C6C93CEC}"/>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6" name="Triangle 935">
              <a:extLst>
                <a:ext uri="{FF2B5EF4-FFF2-40B4-BE49-F238E27FC236}">
                  <a16:creationId xmlns:a16="http://schemas.microsoft.com/office/drawing/2014/main" id="{201D3A11-1194-9D56-3812-F8DA055F98B6}"/>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7" name="Triangle 936">
              <a:extLst>
                <a:ext uri="{FF2B5EF4-FFF2-40B4-BE49-F238E27FC236}">
                  <a16:creationId xmlns:a16="http://schemas.microsoft.com/office/drawing/2014/main" id="{A60A1133-AD86-04AD-8AEC-F18320DE6BF6}"/>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8" name="Triangle 937">
              <a:extLst>
                <a:ext uri="{FF2B5EF4-FFF2-40B4-BE49-F238E27FC236}">
                  <a16:creationId xmlns:a16="http://schemas.microsoft.com/office/drawing/2014/main" id="{C4363E6E-B7A0-F42D-B01E-9FE12FBBAE26}"/>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9" name="Triangle 938">
              <a:extLst>
                <a:ext uri="{FF2B5EF4-FFF2-40B4-BE49-F238E27FC236}">
                  <a16:creationId xmlns:a16="http://schemas.microsoft.com/office/drawing/2014/main" id="{99BB8520-AF13-243B-897B-D94B686737B6}"/>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0" name="Triangle 939">
              <a:extLst>
                <a:ext uri="{FF2B5EF4-FFF2-40B4-BE49-F238E27FC236}">
                  <a16:creationId xmlns:a16="http://schemas.microsoft.com/office/drawing/2014/main" id="{748938FA-790E-F700-E40C-630DF9547D98}"/>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1" name="Triangle 940">
              <a:extLst>
                <a:ext uri="{FF2B5EF4-FFF2-40B4-BE49-F238E27FC236}">
                  <a16:creationId xmlns:a16="http://schemas.microsoft.com/office/drawing/2014/main" id="{00A3BED6-EA78-68FD-B3CC-961637002253}"/>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2" name="Triangle 941">
              <a:extLst>
                <a:ext uri="{FF2B5EF4-FFF2-40B4-BE49-F238E27FC236}">
                  <a16:creationId xmlns:a16="http://schemas.microsoft.com/office/drawing/2014/main" id="{E42E5EA5-5256-9176-E3E2-5F9FCF509BCC}"/>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3" name="Triangle 942">
              <a:extLst>
                <a:ext uri="{FF2B5EF4-FFF2-40B4-BE49-F238E27FC236}">
                  <a16:creationId xmlns:a16="http://schemas.microsoft.com/office/drawing/2014/main" id="{7CB1F62F-19F7-D45F-B43F-AC057A9D272C}"/>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4" name="Triangle 943">
              <a:extLst>
                <a:ext uri="{FF2B5EF4-FFF2-40B4-BE49-F238E27FC236}">
                  <a16:creationId xmlns:a16="http://schemas.microsoft.com/office/drawing/2014/main" id="{0EBC025A-A004-2CA0-0AA6-0D6A17111759}"/>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5" name="Triangle 944">
              <a:extLst>
                <a:ext uri="{FF2B5EF4-FFF2-40B4-BE49-F238E27FC236}">
                  <a16:creationId xmlns:a16="http://schemas.microsoft.com/office/drawing/2014/main" id="{EFDFA483-5750-7186-922F-597293F9F449}"/>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6" name="Triangle 945">
              <a:extLst>
                <a:ext uri="{FF2B5EF4-FFF2-40B4-BE49-F238E27FC236}">
                  <a16:creationId xmlns:a16="http://schemas.microsoft.com/office/drawing/2014/main" id="{FD18FB26-949B-60E6-9634-1853F7BAB892}"/>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riangle 946">
              <a:extLst>
                <a:ext uri="{FF2B5EF4-FFF2-40B4-BE49-F238E27FC236}">
                  <a16:creationId xmlns:a16="http://schemas.microsoft.com/office/drawing/2014/main" id="{6DD5F9EC-70B0-B15E-911F-01E517BA6A42}"/>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8" name="Triangle 947">
              <a:extLst>
                <a:ext uri="{FF2B5EF4-FFF2-40B4-BE49-F238E27FC236}">
                  <a16:creationId xmlns:a16="http://schemas.microsoft.com/office/drawing/2014/main" id="{35A366FB-91C7-D09D-CC5D-A692927299E4}"/>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9" name="Triangle 948">
              <a:extLst>
                <a:ext uri="{FF2B5EF4-FFF2-40B4-BE49-F238E27FC236}">
                  <a16:creationId xmlns:a16="http://schemas.microsoft.com/office/drawing/2014/main" id="{AF716982-82F8-4BAC-BD49-B9AA0E29D718}"/>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0" name="Triangle 949">
              <a:extLst>
                <a:ext uri="{FF2B5EF4-FFF2-40B4-BE49-F238E27FC236}">
                  <a16:creationId xmlns:a16="http://schemas.microsoft.com/office/drawing/2014/main" id="{D8A4066F-48F8-F786-AB16-1DEB6EB2C883}"/>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1" name="Triangle 950">
              <a:extLst>
                <a:ext uri="{FF2B5EF4-FFF2-40B4-BE49-F238E27FC236}">
                  <a16:creationId xmlns:a16="http://schemas.microsoft.com/office/drawing/2014/main" id="{EB3C8045-5DFB-C2B5-2F40-1A9805E92445}"/>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2" name="Triangle 951">
              <a:extLst>
                <a:ext uri="{FF2B5EF4-FFF2-40B4-BE49-F238E27FC236}">
                  <a16:creationId xmlns:a16="http://schemas.microsoft.com/office/drawing/2014/main" id="{393729AF-6A9D-C6F1-2EFA-310031FC54F9}"/>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3" name="Triangle 952">
              <a:extLst>
                <a:ext uri="{FF2B5EF4-FFF2-40B4-BE49-F238E27FC236}">
                  <a16:creationId xmlns:a16="http://schemas.microsoft.com/office/drawing/2014/main" id="{3A100ACF-907E-83BE-41EE-CFDA4AB1F15B}"/>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4" name="Triangle 953">
              <a:extLst>
                <a:ext uri="{FF2B5EF4-FFF2-40B4-BE49-F238E27FC236}">
                  <a16:creationId xmlns:a16="http://schemas.microsoft.com/office/drawing/2014/main" id="{1B5B6C6E-5F6B-22F8-7CC7-697F4533FE4C}"/>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5" name="Triangle 954">
              <a:extLst>
                <a:ext uri="{FF2B5EF4-FFF2-40B4-BE49-F238E27FC236}">
                  <a16:creationId xmlns:a16="http://schemas.microsoft.com/office/drawing/2014/main" id="{DB5714B4-C5AF-D872-6B1A-5129717EBC79}"/>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6" name="Triangle 955">
              <a:extLst>
                <a:ext uri="{FF2B5EF4-FFF2-40B4-BE49-F238E27FC236}">
                  <a16:creationId xmlns:a16="http://schemas.microsoft.com/office/drawing/2014/main" id="{18D4C095-31DC-7EC8-6053-EFF7FE999AB5}"/>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7" name="Triangle 956">
              <a:extLst>
                <a:ext uri="{FF2B5EF4-FFF2-40B4-BE49-F238E27FC236}">
                  <a16:creationId xmlns:a16="http://schemas.microsoft.com/office/drawing/2014/main" id="{A6B6C0A2-C8F8-0727-FCD8-DCB4E0757547}"/>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8" name="Triangle 957">
              <a:extLst>
                <a:ext uri="{FF2B5EF4-FFF2-40B4-BE49-F238E27FC236}">
                  <a16:creationId xmlns:a16="http://schemas.microsoft.com/office/drawing/2014/main" id="{2537D8A1-9541-F25F-94C2-EA23F4FB1EB7}"/>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9" name="Triangle 958">
              <a:extLst>
                <a:ext uri="{FF2B5EF4-FFF2-40B4-BE49-F238E27FC236}">
                  <a16:creationId xmlns:a16="http://schemas.microsoft.com/office/drawing/2014/main" id="{76DD581F-AD94-0799-0402-9353BB9F638B}"/>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0" name="Triangle 959">
              <a:extLst>
                <a:ext uri="{FF2B5EF4-FFF2-40B4-BE49-F238E27FC236}">
                  <a16:creationId xmlns:a16="http://schemas.microsoft.com/office/drawing/2014/main" id="{4B837EA6-5C2D-F824-DAE5-D132C1D06EF3}"/>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1" name="Triangle 960">
              <a:extLst>
                <a:ext uri="{FF2B5EF4-FFF2-40B4-BE49-F238E27FC236}">
                  <a16:creationId xmlns:a16="http://schemas.microsoft.com/office/drawing/2014/main" id="{274BBD3B-1772-A6AA-56B6-09679CC31FC2}"/>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2" name="Triangle 961">
              <a:extLst>
                <a:ext uri="{FF2B5EF4-FFF2-40B4-BE49-F238E27FC236}">
                  <a16:creationId xmlns:a16="http://schemas.microsoft.com/office/drawing/2014/main" id="{546ABFC1-008A-8343-D6B6-B2342E291303}"/>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3" name="Triangle 962">
              <a:extLst>
                <a:ext uri="{FF2B5EF4-FFF2-40B4-BE49-F238E27FC236}">
                  <a16:creationId xmlns:a16="http://schemas.microsoft.com/office/drawing/2014/main" id="{A110CA6F-BFA3-B6A6-729F-7412BB7C8D7A}"/>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4" name="Triangle 963">
              <a:extLst>
                <a:ext uri="{FF2B5EF4-FFF2-40B4-BE49-F238E27FC236}">
                  <a16:creationId xmlns:a16="http://schemas.microsoft.com/office/drawing/2014/main" id="{77455090-88CE-3E9F-4FC4-7CA2E2F109F7}"/>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5" name="Triangle 964">
              <a:extLst>
                <a:ext uri="{FF2B5EF4-FFF2-40B4-BE49-F238E27FC236}">
                  <a16:creationId xmlns:a16="http://schemas.microsoft.com/office/drawing/2014/main" id="{96825C6C-EBF2-DEB3-780E-8072F0B7DD06}"/>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riangle 965">
              <a:extLst>
                <a:ext uri="{FF2B5EF4-FFF2-40B4-BE49-F238E27FC236}">
                  <a16:creationId xmlns:a16="http://schemas.microsoft.com/office/drawing/2014/main" id="{149DCAF7-72BC-B3D9-B5DF-E6927892A0A0}"/>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7" name="Triangle 966">
              <a:extLst>
                <a:ext uri="{FF2B5EF4-FFF2-40B4-BE49-F238E27FC236}">
                  <a16:creationId xmlns:a16="http://schemas.microsoft.com/office/drawing/2014/main" id="{4FAA2F6D-8DE2-F7A3-0CEF-E061B40E04E6}"/>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8" name="Triangle 967">
              <a:extLst>
                <a:ext uri="{FF2B5EF4-FFF2-40B4-BE49-F238E27FC236}">
                  <a16:creationId xmlns:a16="http://schemas.microsoft.com/office/drawing/2014/main" id="{4749E94A-EE4C-8334-1B2B-9B84160FB79F}"/>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9" name="Triangle 968">
              <a:extLst>
                <a:ext uri="{FF2B5EF4-FFF2-40B4-BE49-F238E27FC236}">
                  <a16:creationId xmlns:a16="http://schemas.microsoft.com/office/drawing/2014/main" id="{0EBC3FDC-C533-CC3C-9BA6-92DA00D8F943}"/>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0" name="Triangle 969">
              <a:extLst>
                <a:ext uri="{FF2B5EF4-FFF2-40B4-BE49-F238E27FC236}">
                  <a16:creationId xmlns:a16="http://schemas.microsoft.com/office/drawing/2014/main" id="{24793FF5-4039-7506-7B70-597AB96DECB2}"/>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1" name="Triangle 970">
              <a:extLst>
                <a:ext uri="{FF2B5EF4-FFF2-40B4-BE49-F238E27FC236}">
                  <a16:creationId xmlns:a16="http://schemas.microsoft.com/office/drawing/2014/main" id="{905215A5-5961-7919-8D4D-589A0D48C88F}"/>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2" name="Triangle 971">
              <a:extLst>
                <a:ext uri="{FF2B5EF4-FFF2-40B4-BE49-F238E27FC236}">
                  <a16:creationId xmlns:a16="http://schemas.microsoft.com/office/drawing/2014/main" id="{A1CCAEAA-9EDA-4DF3-3F52-7CABEAFE338D}"/>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3" name="Triangle 972">
              <a:extLst>
                <a:ext uri="{FF2B5EF4-FFF2-40B4-BE49-F238E27FC236}">
                  <a16:creationId xmlns:a16="http://schemas.microsoft.com/office/drawing/2014/main" id="{3EC09F95-A666-8FF2-41E0-79413194706A}"/>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riangle 973">
              <a:extLst>
                <a:ext uri="{FF2B5EF4-FFF2-40B4-BE49-F238E27FC236}">
                  <a16:creationId xmlns:a16="http://schemas.microsoft.com/office/drawing/2014/main" id="{4945B59B-01A4-ACEC-CE08-A971B7D36DBF}"/>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riangle 974">
              <a:extLst>
                <a:ext uri="{FF2B5EF4-FFF2-40B4-BE49-F238E27FC236}">
                  <a16:creationId xmlns:a16="http://schemas.microsoft.com/office/drawing/2014/main" id="{0755B2B8-AC25-BE05-9469-166498D8F690}"/>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6" name="Triangle 975">
              <a:extLst>
                <a:ext uri="{FF2B5EF4-FFF2-40B4-BE49-F238E27FC236}">
                  <a16:creationId xmlns:a16="http://schemas.microsoft.com/office/drawing/2014/main" id="{A3C7BF5E-577D-7636-626D-F27F064BB0E6}"/>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7" name="Triangle 976">
              <a:extLst>
                <a:ext uri="{FF2B5EF4-FFF2-40B4-BE49-F238E27FC236}">
                  <a16:creationId xmlns:a16="http://schemas.microsoft.com/office/drawing/2014/main" id="{3B2E5321-07F3-C213-39C3-4FA74EBC03EE}"/>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8" name="Triangle 977">
              <a:extLst>
                <a:ext uri="{FF2B5EF4-FFF2-40B4-BE49-F238E27FC236}">
                  <a16:creationId xmlns:a16="http://schemas.microsoft.com/office/drawing/2014/main" id="{17716849-0820-FA93-D20F-0FFC66AB9107}"/>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9" name="Triangle 978">
              <a:extLst>
                <a:ext uri="{FF2B5EF4-FFF2-40B4-BE49-F238E27FC236}">
                  <a16:creationId xmlns:a16="http://schemas.microsoft.com/office/drawing/2014/main" id="{7AAB2F30-5562-96C3-62B8-C0CD4831F4F8}"/>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0" name="Triangle 979">
              <a:extLst>
                <a:ext uri="{FF2B5EF4-FFF2-40B4-BE49-F238E27FC236}">
                  <a16:creationId xmlns:a16="http://schemas.microsoft.com/office/drawing/2014/main" id="{8B6F79C8-85D5-D664-AB4A-60D1B516DCC8}"/>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riangle 980">
              <a:extLst>
                <a:ext uri="{FF2B5EF4-FFF2-40B4-BE49-F238E27FC236}">
                  <a16:creationId xmlns:a16="http://schemas.microsoft.com/office/drawing/2014/main" id="{9AB798F0-0F92-3A84-71AA-6F5383D10C0B}"/>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2" name="Triangle 981">
              <a:extLst>
                <a:ext uri="{FF2B5EF4-FFF2-40B4-BE49-F238E27FC236}">
                  <a16:creationId xmlns:a16="http://schemas.microsoft.com/office/drawing/2014/main" id="{B68068C1-AF6D-DD78-4FD4-4AB1A5E3489C}"/>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3" name="Triangle 982">
              <a:extLst>
                <a:ext uri="{FF2B5EF4-FFF2-40B4-BE49-F238E27FC236}">
                  <a16:creationId xmlns:a16="http://schemas.microsoft.com/office/drawing/2014/main" id="{CBF46AD5-635B-905D-7908-459EB71F4631}"/>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4" name="Triangle 983">
              <a:extLst>
                <a:ext uri="{FF2B5EF4-FFF2-40B4-BE49-F238E27FC236}">
                  <a16:creationId xmlns:a16="http://schemas.microsoft.com/office/drawing/2014/main" id="{E8A1FBFE-1410-52F7-EB75-154F6045033E}"/>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5" name="Triangle 984">
              <a:extLst>
                <a:ext uri="{FF2B5EF4-FFF2-40B4-BE49-F238E27FC236}">
                  <a16:creationId xmlns:a16="http://schemas.microsoft.com/office/drawing/2014/main" id="{A51796CC-C7D8-3DAA-1C1B-5E3DD522A167}"/>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6" name="Triangle 985">
              <a:extLst>
                <a:ext uri="{FF2B5EF4-FFF2-40B4-BE49-F238E27FC236}">
                  <a16:creationId xmlns:a16="http://schemas.microsoft.com/office/drawing/2014/main" id="{CAC41F30-0AF0-EB52-F6BB-805B3148AFEE}"/>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7" name="Triangle 986">
              <a:extLst>
                <a:ext uri="{FF2B5EF4-FFF2-40B4-BE49-F238E27FC236}">
                  <a16:creationId xmlns:a16="http://schemas.microsoft.com/office/drawing/2014/main" id="{FF4749DC-734E-96FA-F28F-91441AD46F80}"/>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8" name="Triangle 987">
              <a:extLst>
                <a:ext uri="{FF2B5EF4-FFF2-40B4-BE49-F238E27FC236}">
                  <a16:creationId xmlns:a16="http://schemas.microsoft.com/office/drawing/2014/main" id="{A8719F13-822D-C09D-433B-87CA4C10FC10}"/>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9" name="Triangle 988">
              <a:extLst>
                <a:ext uri="{FF2B5EF4-FFF2-40B4-BE49-F238E27FC236}">
                  <a16:creationId xmlns:a16="http://schemas.microsoft.com/office/drawing/2014/main" id="{86270AA4-7398-0043-D88F-F2BE80DAC4E9}"/>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0" name="Triangle 989">
              <a:extLst>
                <a:ext uri="{FF2B5EF4-FFF2-40B4-BE49-F238E27FC236}">
                  <a16:creationId xmlns:a16="http://schemas.microsoft.com/office/drawing/2014/main" id="{5FD3B957-97D9-479E-F723-1A11407EC053}"/>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riangle 990">
              <a:extLst>
                <a:ext uri="{FF2B5EF4-FFF2-40B4-BE49-F238E27FC236}">
                  <a16:creationId xmlns:a16="http://schemas.microsoft.com/office/drawing/2014/main" id="{0DBD7363-69D7-B2BE-D6C6-6677E9EBBBAD}"/>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2" name="Triangle 991">
              <a:extLst>
                <a:ext uri="{FF2B5EF4-FFF2-40B4-BE49-F238E27FC236}">
                  <a16:creationId xmlns:a16="http://schemas.microsoft.com/office/drawing/2014/main" id="{E241AACD-7B37-C72A-7D65-DB3D653EBED9}"/>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 name="Triangle 992">
              <a:extLst>
                <a:ext uri="{FF2B5EF4-FFF2-40B4-BE49-F238E27FC236}">
                  <a16:creationId xmlns:a16="http://schemas.microsoft.com/office/drawing/2014/main" id="{2B36FED6-B6D9-B458-CB14-5F682F6AFDB2}"/>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4" name="Triangle 993">
              <a:extLst>
                <a:ext uri="{FF2B5EF4-FFF2-40B4-BE49-F238E27FC236}">
                  <a16:creationId xmlns:a16="http://schemas.microsoft.com/office/drawing/2014/main" id="{74CD73EE-CD6B-A298-F780-5A6044CB19D4}"/>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5" name="Triangle 994">
              <a:extLst>
                <a:ext uri="{FF2B5EF4-FFF2-40B4-BE49-F238E27FC236}">
                  <a16:creationId xmlns:a16="http://schemas.microsoft.com/office/drawing/2014/main" id="{7D2EC91E-1281-FB05-029E-E4B7822BF267}"/>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riangle 995">
              <a:extLst>
                <a:ext uri="{FF2B5EF4-FFF2-40B4-BE49-F238E27FC236}">
                  <a16:creationId xmlns:a16="http://schemas.microsoft.com/office/drawing/2014/main" id="{E469D45D-7AFF-8DD4-38DC-6F3FB732A471}"/>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7" name="Triangle 996">
              <a:extLst>
                <a:ext uri="{FF2B5EF4-FFF2-40B4-BE49-F238E27FC236}">
                  <a16:creationId xmlns:a16="http://schemas.microsoft.com/office/drawing/2014/main" id="{801D28EA-3BA6-16A4-B61C-328EF9F604ED}"/>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8" name="Triangle 997">
              <a:extLst>
                <a:ext uri="{FF2B5EF4-FFF2-40B4-BE49-F238E27FC236}">
                  <a16:creationId xmlns:a16="http://schemas.microsoft.com/office/drawing/2014/main" id="{B4074058-F141-E7B2-1C44-0FED7E1C5302}"/>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9" name="Triangle 998">
              <a:extLst>
                <a:ext uri="{FF2B5EF4-FFF2-40B4-BE49-F238E27FC236}">
                  <a16:creationId xmlns:a16="http://schemas.microsoft.com/office/drawing/2014/main" id="{FC523FD2-C23A-1D60-3B97-EC15F40711D7}"/>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riangle 999">
              <a:extLst>
                <a:ext uri="{FF2B5EF4-FFF2-40B4-BE49-F238E27FC236}">
                  <a16:creationId xmlns:a16="http://schemas.microsoft.com/office/drawing/2014/main" id="{868F942E-8FF6-7D50-F1AA-2557BF999CC6}"/>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1" name="Triangle 1000">
              <a:extLst>
                <a:ext uri="{FF2B5EF4-FFF2-40B4-BE49-F238E27FC236}">
                  <a16:creationId xmlns:a16="http://schemas.microsoft.com/office/drawing/2014/main" id="{90F87581-76A3-7C59-EB9B-FD38CCCD923A}"/>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2" name="Triangle 1001">
              <a:extLst>
                <a:ext uri="{FF2B5EF4-FFF2-40B4-BE49-F238E27FC236}">
                  <a16:creationId xmlns:a16="http://schemas.microsoft.com/office/drawing/2014/main" id="{2DE7519B-B759-9124-7E09-5B020E8D99A2}"/>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3" name="Triangle 1002">
              <a:extLst>
                <a:ext uri="{FF2B5EF4-FFF2-40B4-BE49-F238E27FC236}">
                  <a16:creationId xmlns:a16="http://schemas.microsoft.com/office/drawing/2014/main" id="{FA7C4BB7-60AA-5543-09A8-6548BE683722}"/>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4" name="Triangle 1003">
              <a:extLst>
                <a:ext uri="{FF2B5EF4-FFF2-40B4-BE49-F238E27FC236}">
                  <a16:creationId xmlns:a16="http://schemas.microsoft.com/office/drawing/2014/main" id="{3C9DA19F-46FB-B9C7-2F6F-C0E8B026E28B}"/>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5" name="Triangle 1004">
              <a:extLst>
                <a:ext uri="{FF2B5EF4-FFF2-40B4-BE49-F238E27FC236}">
                  <a16:creationId xmlns:a16="http://schemas.microsoft.com/office/drawing/2014/main" id="{61DA68FC-EF18-8A7C-B1A9-80A2C1DF6DC8}"/>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6" name="Triangle 1005">
              <a:extLst>
                <a:ext uri="{FF2B5EF4-FFF2-40B4-BE49-F238E27FC236}">
                  <a16:creationId xmlns:a16="http://schemas.microsoft.com/office/drawing/2014/main" id="{E86A35A2-6825-D1D0-7284-59CA6E907686}"/>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7" name="Triangle 1006">
              <a:extLst>
                <a:ext uri="{FF2B5EF4-FFF2-40B4-BE49-F238E27FC236}">
                  <a16:creationId xmlns:a16="http://schemas.microsoft.com/office/drawing/2014/main" id="{E6F95E2D-3BFB-A0D1-F5F6-4FDD87B2A15C}"/>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8" name="Triangle 1007">
              <a:extLst>
                <a:ext uri="{FF2B5EF4-FFF2-40B4-BE49-F238E27FC236}">
                  <a16:creationId xmlns:a16="http://schemas.microsoft.com/office/drawing/2014/main" id="{DDFA442C-945C-4B04-99B1-496F1E400083}"/>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9" name="Triangle 1008">
              <a:extLst>
                <a:ext uri="{FF2B5EF4-FFF2-40B4-BE49-F238E27FC236}">
                  <a16:creationId xmlns:a16="http://schemas.microsoft.com/office/drawing/2014/main" id="{0B439545-D214-9859-F2D1-6D596C02333E}"/>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0" name="Triangle 1009">
              <a:extLst>
                <a:ext uri="{FF2B5EF4-FFF2-40B4-BE49-F238E27FC236}">
                  <a16:creationId xmlns:a16="http://schemas.microsoft.com/office/drawing/2014/main" id="{F021060C-3D1F-F76D-7230-79A47B926733}"/>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1" name="Triangle 1010">
              <a:extLst>
                <a:ext uri="{FF2B5EF4-FFF2-40B4-BE49-F238E27FC236}">
                  <a16:creationId xmlns:a16="http://schemas.microsoft.com/office/drawing/2014/main" id="{08EA29AD-E73A-4783-B8F0-242F15056C30}"/>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2" name="Triangle 1011">
              <a:extLst>
                <a:ext uri="{FF2B5EF4-FFF2-40B4-BE49-F238E27FC236}">
                  <a16:creationId xmlns:a16="http://schemas.microsoft.com/office/drawing/2014/main" id="{D464BE6A-D5A7-8F87-07C4-EB9618DAC102}"/>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3" name="Triangle 1012">
              <a:extLst>
                <a:ext uri="{FF2B5EF4-FFF2-40B4-BE49-F238E27FC236}">
                  <a16:creationId xmlns:a16="http://schemas.microsoft.com/office/drawing/2014/main" id="{0F5DF977-3A41-6567-650A-FDEBE68B0A72}"/>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4" name="Triangle 1013">
              <a:extLst>
                <a:ext uri="{FF2B5EF4-FFF2-40B4-BE49-F238E27FC236}">
                  <a16:creationId xmlns:a16="http://schemas.microsoft.com/office/drawing/2014/main" id="{61F6845F-9842-A9FF-C802-608FD578E61F}"/>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5" name="Triangle 1014">
              <a:extLst>
                <a:ext uri="{FF2B5EF4-FFF2-40B4-BE49-F238E27FC236}">
                  <a16:creationId xmlns:a16="http://schemas.microsoft.com/office/drawing/2014/main" id="{3930131E-A268-1EB1-2584-AD62749ABDBE}"/>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6" name="Triangle 1015">
              <a:extLst>
                <a:ext uri="{FF2B5EF4-FFF2-40B4-BE49-F238E27FC236}">
                  <a16:creationId xmlns:a16="http://schemas.microsoft.com/office/drawing/2014/main" id="{CA0D6245-50F0-63B3-8FA0-D4DFEB5C6D61}"/>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7" name="Triangle 1016">
              <a:extLst>
                <a:ext uri="{FF2B5EF4-FFF2-40B4-BE49-F238E27FC236}">
                  <a16:creationId xmlns:a16="http://schemas.microsoft.com/office/drawing/2014/main" id="{A744635C-6388-1DEC-641E-1972BACD2AD7}"/>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riangle 1017">
              <a:extLst>
                <a:ext uri="{FF2B5EF4-FFF2-40B4-BE49-F238E27FC236}">
                  <a16:creationId xmlns:a16="http://schemas.microsoft.com/office/drawing/2014/main" id="{5B52ECD3-CD5A-BFED-5BE5-4FCC544AB86B}"/>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9" name="Triangle 1018">
              <a:extLst>
                <a:ext uri="{FF2B5EF4-FFF2-40B4-BE49-F238E27FC236}">
                  <a16:creationId xmlns:a16="http://schemas.microsoft.com/office/drawing/2014/main" id="{582DE14B-5CD1-4368-CE5A-8EC57836E116}"/>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0" name="Triangle 1019">
              <a:extLst>
                <a:ext uri="{FF2B5EF4-FFF2-40B4-BE49-F238E27FC236}">
                  <a16:creationId xmlns:a16="http://schemas.microsoft.com/office/drawing/2014/main" id="{C0B94934-9379-EF32-FF54-5225B1A2C94C}"/>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1" name="Triangle 1020">
              <a:extLst>
                <a:ext uri="{FF2B5EF4-FFF2-40B4-BE49-F238E27FC236}">
                  <a16:creationId xmlns:a16="http://schemas.microsoft.com/office/drawing/2014/main" id="{FB8AAA70-86DA-D68B-0F65-0621C89515EC}"/>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2" name="Triangle 1021">
              <a:extLst>
                <a:ext uri="{FF2B5EF4-FFF2-40B4-BE49-F238E27FC236}">
                  <a16:creationId xmlns:a16="http://schemas.microsoft.com/office/drawing/2014/main" id="{2CA0B621-37F8-ACA9-E4C3-EF10D5826C00}"/>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3" name="Triangle 1022">
              <a:extLst>
                <a:ext uri="{FF2B5EF4-FFF2-40B4-BE49-F238E27FC236}">
                  <a16:creationId xmlns:a16="http://schemas.microsoft.com/office/drawing/2014/main" id="{3ECC55E2-4EA1-6777-7CE8-D47B0D86CF84}"/>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riangle 1023">
              <a:extLst>
                <a:ext uri="{FF2B5EF4-FFF2-40B4-BE49-F238E27FC236}">
                  <a16:creationId xmlns:a16="http://schemas.microsoft.com/office/drawing/2014/main" id="{3E504DAE-9BC6-1475-461A-394267352A4B}"/>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riangle 1024">
              <a:extLst>
                <a:ext uri="{FF2B5EF4-FFF2-40B4-BE49-F238E27FC236}">
                  <a16:creationId xmlns:a16="http://schemas.microsoft.com/office/drawing/2014/main" id="{264D6E08-5839-FBD1-3E96-DF36354D292D}"/>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riangle 1025">
              <a:extLst>
                <a:ext uri="{FF2B5EF4-FFF2-40B4-BE49-F238E27FC236}">
                  <a16:creationId xmlns:a16="http://schemas.microsoft.com/office/drawing/2014/main" id="{E5BA3914-9288-A344-C9FD-7C858880C1BF}"/>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7" name="Triangle 1026">
              <a:extLst>
                <a:ext uri="{FF2B5EF4-FFF2-40B4-BE49-F238E27FC236}">
                  <a16:creationId xmlns:a16="http://schemas.microsoft.com/office/drawing/2014/main" id="{CD8B12F1-2EA6-C460-81FB-4F58A87C085F}"/>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8" name="Triangle 1027">
              <a:extLst>
                <a:ext uri="{FF2B5EF4-FFF2-40B4-BE49-F238E27FC236}">
                  <a16:creationId xmlns:a16="http://schemas.microsoft.com/office/drawing/2014/main" id="{D22028ED-0BD2-DC17-B0A0-19A3B935F1BC}"/>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riangle 1028">
              <a:extLst>
                <a:ext uri="{FF2B5EF4-FFF2-40B4-BE49-F238E27FC236}">
                  <a16:creationId xmlns:a16="http://schemas.microsoft.com/office/drawing/2014/main" id="{940D075D-934C-25E6-7650-142B12E6349F}"/>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0" name="Triangle 1029">
              <a:extLst>
                <a:ext uri="{FF2B5EF4-FFF2-40B4-BE49-F238E27FC236}">
                  <a16:creationId xmlns:a16="http://schemas.microsoft.com/office/drawing/2014/main" id="{408A53E1-6F62-D8BF-2E17-8A8679DAD194}"/>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riangle 1030">
              <a:extLst>
                <a:ext uri="{FF2B5EF4-FFF2-40B4-BE49-F238E27FC236}">
                  <a16:creationId xmlns:a16="http://schemas.microsoft.com/office/drawing/2014/main" id="{92DC9717-81F0-9DC5-7206-E973D7EE9723}"/>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riangle 1031">
              <a:extLst>
                <a:ext uri="{FF2B5EF4-FFF2-40B4-BE49-F238E27FC236}">
                  <a16:creationId xmlns:a16="http://schemas.microsoft.com/office/drawing/2014/main" id="{57C14A48-B547-9C38-4BA6-863CDEC272E3}"/>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Triangle 1032">
              <a:extLst>
                <a:ext uri="{FF2B5EF4-FFF2-40B4-BE49-F238E27FC236}">
                  <a16:creationId xmlns:a16="http://schemas.microsoft.com/office/drawing/2014/main" id="{B3F9F172-3418-5DDB-20C7-96D0714621FD}"/>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4" name="Triangle 1033">
              <a:extLst>
                <a:ext uri="{FF2B5EF4-FFF2-40B4-BE49-F238E27FC236}">
                  <a16:creationId xmlns:a16="http://schemas.microsoft.com/office/drawing/2014/main" id="{B3435CE1-8C99-1958-8BC4-CF1DDE338C1C}"/>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Triangle 1034">
              <a:extLst>
                <a:ext uri="{FF2B5EF4-FFF2-40B4-BE49-F238E27FC236}">
                  <a16:creationId xmlns:a16="http://schemas.microsoft.com/office/drawing/2014/main" id="{610D2874-50D5-E013-3E87-6550A553883C}"/>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6" name="Triangle 1035">
              <a:extLst>
                <a:ext uri="{FF2B5EF4-FFF2-40B4-BE49-F238E27FC236}">
                  <a16:creationId xmlns:a16="http://schemas.microsoft.com/office/drawing/2014/main" id="{9140F293-A4E1-CBF9-DFB8-34D39A879C23}"/>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Triangle 1036">
              <a:extLst>
                <a:ext uri="{FF2B5EF4-FFF2-40B4-BE49-F238E27FC236}">
                  <a16:creationId xmlns:a16="http://schemas.microsoft.com/office/drawing/2014/main" id="{92EEAD7E-3B2A-2B5B-8CFA-3DE90254160A}"/>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riangle 1037">
              <a:extLst>
                <a:ext uri="{FF2B5EF4-FFF2-40B4-BE49-F238E27FC236}">
                  <a16:creationId xmlns:a16="http://schemas.microsoft.com/office/drawing/2014/main" id="{1CBA5C94-119A-C7AC-7DA6-81A0B377BDD7}"/>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Triangle 1038">
              <a:extLst>
                <a:ext uri="{FF2B5EF4-FFF2-40B4-BE49-F238E27FC236}">
                  <a16:creationId xmlns:a16="http://schemas.microsoft.com/office/drawing/2014/main" id="{DF9E1A28-6DBC-E470-6628-4C9B989AD2DA}"/>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Triangle 1039">
              <a:extLst>
                <a:ext uri="{FF2B5EF4-FFF2-40B4-BE49-F238E27FC236}">
                  <a16:creationId xmlns:a16="http://schemas.microsoft.com/office/drawing/2014/main" id="{584D800A-D336-BDFF-59D4-6333B1623F8A}"/>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Triangle 1040">
              <a:extLst>
                <a:ext uri="{FF2B5EF4-FFF2-40B4-BE49-F238E27FC236}">
                  <a16:creationId xmlns:a16="http://schemas.microsoft.com/office/drawing/2014/main" id="{AC7729D6-8AEE-916A-C581-72BC81DD5F4D}"/>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Triangle 1041">
              <a:extLst>
                <a:ext uri="{FF2B5EF4-FFF2-40B4-BE49-F238E27FC236}">
                  <a16:creationId xmlns:a16="http://schemas.microsoft.com/office/drawing/2014/main" id="{CDEC3A74-78EB-C74A-0CAA-6F7635F12F54}"/>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3" name="Triangle 1042">
              <a:extLst>
                <a:ext uri="{FF2B5EF4-FFF2-40B4-BE49-F238E27FC236}">
                  <a16:creationId xmlns:a16="http://schemas.microsoft.com/office/drawing/2014/main" id="{0090CE1F-C02E-0DF2-1DE8-BB45930F9E2A}"/>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Triangle 1043">
              <a:extLst>
                <a:ext uri="{FF2B5EF4-FFF2-40B4-BE49-F238E27FC236}">
                  <a16:creationId xmlns:a16="http://schemas.microsoft.com/office/drawing/2014/main" id="{B19226F3-E6C3-B312-2EBE-52893C191AA7}"/>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Triangle 1044">
              <a:extLst>
                <a:ext uri="{FF2B5EF4-FFF2-40B4-BE49-F238E27FC236}">
                  <a16:creationId xmlns:a16="http://schemas.microsoft.com/office/drawing/2014/main" id="{025F5341-B574-524F-EEF1-10F282C0958B}"/>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6" name="Triangle 1045">
              <a:extLst>
                <a:ext uri="{FF2B5EF4-FFF2-40B4-BE49-F238E27FC236}">
                  <a16:creationId xmlns:a16="http://schemas.microsoft.com/office/drawing/2014/main" id="{EA96564B-F26A-E699-964C-A965CC6BB9F3}"/>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5C720301-10F5-4328-72FF-600FBE344B29}"/>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88" name="Straight Connector 1087">
              <a:extLst>
                <a:ext uri="{FF2B5EF4-FFF2-40B4-BE49-F238E27FC236}">
                  <a16:creationId xmlns:a16="http://schemas.microsoft.com/office/drawing/2014/main" id="{D8DF6E3F-B209-E9F8-4AC3-BE9DAB9974F2}"/>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F94807CD-205B-01B5-D00E-9CED2CB43375}"/>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6F3C5795-1231-A870-16F7-35E6880C8059}"/>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2" name="Rectangle 1091">
              <a:extLst>
                <a:ext uri="{FF2B5EF4-FFF2-40B4-BE49-F238E27FC236}">
                  <a16:creationId xmlns:a16="http://schemas.microsoft.com/office/drawing/2014/main" id="{21216B49-4B0F-94A4-AF35-6593228A965F}"/>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3" name="Rectangle 1092">
              <a:extLst>
                <a:ext uri="{FF2B5EF4-FFF2-40B4-BE49-F238E27FC236}">
                  <a16:creationId xmlns:a16="http://schemas.microsoft.com/office/drawing/2014/main" id="{DBD695A7-A438-CCE1-2C45-34A8413257BB}"/>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4" name="Oval 1093">
              <a:extLst>
                <a:ext uri="{FF2B5EF4-FFF2-40B4-BE49-F238E27FC236}">
                  <a16:creationId xmlns:a16="http://schemas.microsoft.com/office/drawing/2014/main" id="{96D4DA5D-2D46-C8DD-D798-18A366858DB9}"/>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5" name="Straight Connector 1094">
              <a:extLst>
                <a:ext uri="{FF2B5EF4-FFF2-40B4-BE49-F238E27FC236}">
                  <a16:creationId xmlns:a16="http://schemas.microsoft.com/office/drawing/2014/main" id="{92E8F378-173D-4D80-EA49-BEBE400C27A4}"/>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209631CA-663F-FD96-D7DE-992E988CB25D}"/>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B7705C55-98CC-E935-582E-8FED159AB8D9}"/>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2DE587F2-2DAC-D65E-B113-E931F86D41A4}"/>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C29677BF-911F-B1B7-787B-09D14A7E9154}"/>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FA44E2CC-B325-BCE8-3306-2C04E3BC26D5}"/>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1" name="Rectangle 1100">
              <a:extLst>
                <a:ext uri="{FF2B5EF4-FFF2-40B4-BE49-F238E27FC236}">
                  <a16:creationId xmlns:a16="http://schemas.microsoft.com/office/drawing/2014/main" id="{442AB166-F20B-01DE-242B-EF2436ACDD65}"/>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2" name="Rectangle 1101">
              <a:extLst>
                <a:ext uri="{FF2B5EF4-FFF2-40B4-BE49-F238E27FC236}">
                  <a16:creationId xmlns:a16="http://schemas.microsoft.com/office/drawing/2014/main" id="{E81179CC-0004-A6FF-3245-3DA9B4AF2697}"/>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3" name="Oval 1102">
              <a:extLst>
                <a:ext uri="{FF2B5EF4-FFF2-40B4-BE49-F238E27FC236}">
                  <a16:creationId xmlns:a16="http://schemas.microsoft.com/office/drawing/2014/main" id="{EA5BDE1F-4263-3337-C1C0-E54D347EDFAC}"/>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04" name="Straight Connector 1103">
              <a:extLst>
                <a:ext uri="{FF2B5EF4-FFF2-40B4-BE49-F238E27FC236}">
                  <a16:creationId xmlns:a16="http://schemas.microsoft.com/office/drawing/2014/main" id="{B37CDAD5-1CCC-0987-586F-142A9CE70191}"/>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9D78E189-4AAB-219A-83A5-FB71DCEDF0F7}"/>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348387F1-4A22-7DE9-168E-A9237130FDBC}"/>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F308E8CE-2686-9D41-F748-41D9D6AE7CD1}"/>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E895DCD1-108F-D312-5910-7FB217490614}"/>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83BA0CCA-2A73-539F-B234-3F995D4ADA92}"/>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D5A3531C-3E6A-ED6A-1081-287CCEEEFB91}"/>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711FECBB-8F0F-74F1-8432-8C698CF48B36}"/>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2" name="Rectangle 1111">
              <a:extLst>
                <a:ext uri="{FF2B5EF4-FFF2-40B4-BE49-F238E27FC236}">
                  <a16:creationId xmlns:a16="http://schemas.microsoft.com/office/drawing/2014/main" id="{950F9537-E319-8DC5-3DE8-13BF374D0647}"/>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3" name="Rectangle 1112">
              <a:extLst>
                <a:ext uri="{FF2B5EF4-FFF2-40B4-BE49-F238E27FC236}">
                  <a16:creationId xmlns:a16="http://schemas.microsoft.com/office/drawing/2014/main" id="{6482713A-E302-EB12-28CB-3C17753DF329}"/>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4" name="Oval 1113">
              <a:extLst>
                <a:ext uri="{FF2B5EF4-FFF2-40B4-BE49-F238E27FC236}">
                  <a16:creationId xmlns:a16="http://schemas.microsoft.com/office/drawing/2014/main" id="{DFA0E17A-23AD-EFF2-C5A0-924DFAD47779}"/>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15" name="Straight Connector 1114">
              <a:extLst>
                <a:ext uri="{FF2B5EF4-FFF2-40B4-BE49-F238E27FC236}">
                  <a16:creationId xmlns:a16="http://schemas.microsoft.com/office/drawing/2014/main" id="{E1336AF4-0EB1-E1F6-E2CF-3F96E5B252D7}"/>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86D1F13C-3A94-5524-AB06-C9D10828BD5F}"/>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E360E2FA-164D-A6EA-0143-42CBDA4E12F6}"/>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EE12F063-B6FF-D23D-177C-46EEFC5DF24B}"/>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9296D4A1-EDBB-C0E9-AA8A-D9E8C888119A}"/>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31DD075D-7DF8-4E48-9DC6-15EF139707E6}"/>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1" name="Rectangle 1120">
              <a:extLst>
                <a:ext uri="{FF2B5EF4-FFF2-40B4-BE49-F238E27FC236}">
                  <a16:creationId xmlns:a16="http://schemas.microsoft.com/office/drawing/2014/main" id="{A8662985-A6C1-F527-591F-CC8B002F21A1}"/>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2" name="Rectangle 1121">
              <a:extLst>
                <a:ext uri="{FF2B5EF4-FFF2-40B4-BE49-F238E27FC236}">
                  <a16:creationId xmlns:a16="http://schemas.microsoft.com/office/drawing/2014/main" id="{33EB411C-7C6F-5AF2-5C5E-B1E5B70BC0B6}"/>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3" name="Oval 1122">
              <a:extLst>
                <a:ext uri="{FF2B5EF4-FFF2-40B4-BE49-F238E27FC236}">
                  <a16:creationId xmlns:a16="http://schemas.microsoft.com/office/drawing/2014/main" id="{05DF4C9D-106F-ABF3-0A44-343F7C22B2A7}"/>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4" name="Straight Connector 1123">
              <a:extLst>
                <a:ext uri="{FF2B5EF4-FFF2-40B4-BE49-F238E27FC236}">
                  <a16:creationId xmlns:a16="http://schemas.microsoft.com/office/drawing/2014/main" id="{D56759BF-6D72-CA4A-D5E6-1342AD05B200}"/>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6498A936-346A-7011-D508-8EC2A4B090CD}"/>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D18ECA10-A94A-795A-A612-18517BD9C8BA}"/>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D9BEF556-38A4-8A55-0151-6E1A73B311B6}"/>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6A093B3A-DF78-4AF2-B798-FBDBF930448F}"/>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BACBCFE5-2C50-4924-BA94-464CBE6C5746}"/>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19E863BF-9338-4D35-4443-6FD6F234A5A0}"/>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B64C5E52-BF98-1C5B-9C4E-B6312FD7A53F}"/>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4" name="Rectangle 1133">
              <a:extLst>
                <a:ext uri="{FF2B5EF4-FFF2-40B4-BE49-F238E27FC236}">
                  <a16:creationId xmlns:a16="http://schemas.microsoft.com/office/drawing/2014/main" id="{9201F9A6-E598-ED6B-8298-B382B7AD6B4F}"/>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5" name="Rectangle 1134">
              <a:extLst>
                <a:ext uri="{FF2B5EF4-FFF2-40B4-BE49-F238E27FC236}">
                  <a16:creationId xmlns:a16="http://schemas.microsoft.com/office/drawing/2014/main" id="{9DBBDB0D-86EA-E480-8154-A71902E2FA56}"/>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6" name="Oval 1135">
              <a:extLst>
                <a:ext uri="{FF2B5EF4-FFF2-40B4-BE49-F238E27FC236}">
                  <a16:creationId xmlns:a16="http://schemas.microsoft.com/office/drawing/2014/main" id="{8900C001-AB5A-4CAA-ECFA-FEF348A0AF68}"/>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37" name="Straight Connector 1136">
              <a:extLst>
                <a:ext uri="{FF2B5EF4-FFF2-40B4-BE49-F238E27FC236}">
                  <a16:creationId xmlns:a16="http://schemas.microsoft.com/office/drawing/2014/main" id="{228A8D0F-4ECD-0DFA-2B84-3D69D55D4003}"/>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F5F4AB23-322C-CACB-0BB3-9B16D9528037}"/>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6A9A8B80-2E4A-9927-224C-AF09900F9CC0}"/>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6E04DA9B-395F-63A7-E47E-263F52694C7A}"/>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9264774B-C606-BD60-6FD3-4451C3A42C7F}"/>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4D221EC5-C655-9291-B19F-EB66751CBBBD}"/>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3" name="Rectangle 1142">
              <a:extLst>
                <a:ext uri="{FF2B5EF4-FFF2-40B4-BE49-F238E27FC236}">
                  <a16:creationId xmlns:a16="http://schemas.microsoft.com/office/drawing/2014/main" id="{8B0897C4-DF4E-C87B-757C-9C8ACC3DD64C}"/>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4" name="Rectangle 1143">
              <a:extLst>
                <a:ext uri="{FF2B5EF4-FFF2-40B4-BE49-F238E27FC236}">
                  <a16:creationId xmlns:a16="http://schemas.microsoft.com/office/drawing/2014/main" id="{1D05EA05-862A-6539-470E-370280452B63}"/>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5" name="Oval 1144">
              <a:extLst>
                <a:ext uri="{FF2B5EF4-FFF2-40B4-BE49-F238E27FC236}">
                  <a16:creationId xmlns:a16="http://schemas.microsoft.com/office/drawing/2014/main" id="{B4306F8D-B551-A76D-CEB3-EC65AC80CAC7}"/>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46" name="Straight Connector 1145">
              <a:extLst>
                <a:ext uri="{FF2B5EF4-FFF2-40B4-BE49-F238E27FC236}">
                  <a16:creationId xmlns:a16="http://schemas.microsoft.com/office/drawing/2014/main" id="{89F55BAD-946C-AB87-328B-9BFD009617AF}"/>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D522A494-024E-4C92-0C78-3D29D2784D81}"/>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7BBFAF2C-D31C-6E06-56FB-97793E5BB69C}"/>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EC6A5276-93E9-31E7-3B65-4AC00368F5B9}"/>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AF0365A2-C795-651C-34D0-94CD67843829}"/>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ACBBB656-88C7-1114-E589-80E77AC36C4D}"/>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8EFB657F-397A-D56C-2309-423225CE4C5B}"/>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46F05036-FA4B-B523-CE34-902E30C1BC56}"/>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9" name="Rectangle 1158">
              <a:extLst>
                <a:ext uri="{FF2B5EF4-FFF2-40B4-BE49-F238E27FC236}">
                  <a16:creationId xmlns:a16="http://schemas.microsoft.com/office/drawing/2014/main" id="{3887966B-9F11-ED23-E065-4653D9520C5A}"/>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0" name="Rectangle 1159">
              <a:extLst>
                <a:ext uri="{FF2B5EF4-FFF2-40B4-BE49-F238E27FC236}">
                  <a16:creationId xmlns:a16="http://schemas.microsoft.com/office/drawing/2014/main" id="{26356352-9482-F19F-EF36-E57000B085DD}"/>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1" name="Oval 1160">
              <a:extLst>
                <a:ext uri="{FF2B5EF4-FFF2-40B4-BE49-F238E27FC236}">
                  <a16:creationId xmlns:a16="http://schemas.microsoft.com/office/drawing/2014/main" id="{4D7E1644-B5AC-DDB3-8F33-BF56F01D8287}"/>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62" name="Straight Connector 1161">
              <a:extLst>
                <a:ext uri="{FF2B5EF4-FFF2-40B4-BE49-F238E27FC236}">
                  <a16:creationId xmlns:a16="http://schemas.microsoft.com/office/drawing/2014/main" id="{80055E26-887B-CEE9-7215-0B08B156D8BC}"/>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745AFF02-4783-FF77-75C9-F6E6B9A18340}"/>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B4A965D3-BBEE-4409-4F51-05391A938296}"/>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24A7C853-E90A-AE9A-239D-8F62ADD20E1D}"/>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CFA51F8D-649B-9670-4D4C-13124403A68E}"/>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D53DD45A-2A30-9AA1-04A1-F3CCB1F413E5}"/>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8" name="Rectangle 1167">
              <a:extLst>
                <a:ext uri="{FF2B5EF4-FFF2-40B4-BE49-F238E27FC236}">
                  <a16:creationId xmlns:a16="http://schemas.microsoft.com/office/drawing/2014/main" id="{BE38E12E-3101-78E3-6D80-788AB63AE63D}"/>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9" name="Rectangle 1168">
              <a:extLst>
                <a:ext uri="{FF2B5EF4-FFF2-40B4-BE49-F238E27FC236}">
                  <a16:creationId xmlns:a16="http://schemas.microsoft.com/office/drawing/2014/main" id="{F1C4AF2C-FB48-A648-6973-A330C535E9C4}"/>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0" name="Oval 1169">
              <a:extLst>
                <a:ext uri="{FF2B5EF4-FFF2-40B4-BE49-F238E27FC236}">
                  <a16:creationId xmlns:a16="http://schemas.microsoft.com/office/drawing/2014/main" id="{4934B06F-1CFA-A6D5-520F-EC6D3D1CE896}"/>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71" name="Straight Connector 1170">
              <a:extLst>
                <a:ext uri="{FF2B5EF4-FFF2-40B4-BE49-F238E27FC236}">
                  <a16:creationId xmlns:a16="http://schemas.microsoft.com/office/drawing/2014/main" id="{65A129F6-106B-FC0F-6FC0-4C33D5A51574}"/>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F97AB1CC-C157-7A0D-F5D7-F9FD3DA91338}"/>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81BD6DBB-789A-C4EE-D62B-A3078939F530}"/>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D0D26436-3CD1-B3F9-4C3F-9BF8159B004E}"/>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5CBD792D-45CB-7FD7-84F3-14B72A57C455}"/>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6DB12744-CC0B-32D1-F6B4-A93BDCEDC01C}"/>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04F731EF-872C-1662-82D9-510EAAEF0A50}"/>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FCBC4C96-B74E-4B6D-5B70-ABBDADADD99F}"/>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9" name="Rectangle 1178">
              <a:extLst>
                <a:ext uri="{FF2B5EF4-FFF2-40B4-BE49-F238E27FC236}">
                  <a16:creationId xmlns:a16="http://schemas.microsoft.com/office/drawing/2014/main" id="{5A180D39-0EB0-91D3-1E61-300BBC8FB85C}"/>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0" name="Rectangle 1179">
              <a:extLst>
                <a:ext uri="{FF2B5EF4-FFF2-40B4-BE49-F238E27FC236}">
                  <a16:creationId xmlns:a16="http://schemas.microsoft.com/office/drawing/2014/main" id="{CCF7DB2E-1099-A60B-7307-2BC3FB6D3DE6}"/>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1" name="Oval 1180">
              <a:extLst>
                <a:ext uri="{FF2B5EF4-FFF2-40B4-BE49-F238E27FC236}">
                  <a16:creationId xmlns:a16="http://schemas.microsoft.com/office/drawing/2014/main" id="{7F4D4D48-4560-AD76-F3B1-E541E1ACD789}"/>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82" name="Straight Connector 1181">
              <a:extLst>
                <a:ext uri="{FF2B5EF4-FFF2-40B4-BE49-F238E27FC236}">
                  <a16:creationId xmlns:a16="http://schemas.microsoft.com/office/drawing/2014/main" id="{995728B7-7FD4-9FE3-44F4-D56202A64870}"/>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91753D1E-9F40-39CF-F926-DF082027D28E}"/>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E2C279C4-CCCB-ABEA-60E2-0D2D82992D22}"/>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6E045BFB-F7C1-1F2D-D96F-1891270FAF52}"/>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B3FB4587-52F7-E493-FBC4-9ACAD9BB81A9}"/>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A7CA6D81-1FDA-CB1E-E0B5-FDB20B6912D2}"/>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8" name="Rectangle 1187">
              <a:extLst>
                <a:ext uri="{FF2B5EF4-FFF2-40B4-BE49-F238E27FC236}">
                  <a16:creationId xmlns:a16="http://schemas.microsoft.com/office/drawing/2014/main" id="{332E6BB5-A7E7-BCA6-97D8-BCCD82C1AFB7}"/>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9" name="Rectangle 1188">
              <a:extLst>
                <a:ext uri="{FF2B5EF4-FFF2-40B4-BE49-F238E27FC236}">
                  <a16:creationId xmlns:a16="http://schemas.microsoft.com/office/drawing/2014/main" id="{77C7F68A-4A98-7520-6D82-99C2AD0CEEC4}"/>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0" name="Oval 1189">
              <a:extLst>
                <a:ext uri="{FF2B5EF4-FFF2-40B4-BE49-F238E27FC236}">
                  <a16:creationId xmlns:a16="http://schemas.microsoft.com/office/drawing/2014/main" id="{1DEFA7AF-0421-931B-8E8B-98878E3253A4}"/>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91" name="Straight Connector 1190">
              <a:extLst>
                <a:ext uri="{FF2B5EF4-FFF2-40B4-BE49-F238E27FC236}">
                  <a16:creationId xmlns:a16="http://schemas.microsoft.com/office/drawing/2014/main" id="{4E416C6B-25BC-AD91-08CC-292C38A18CD9}"/>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16644B95-AB8B-537E-5081-F4ED73249F70}"/>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73C47CBB-E6CD-9E85-9564-1F3A5F25D21D}"/>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018F9CB8-35DB-7AC7-2536-3C8C4FFBDCAE}"/>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080EAAA7-887A-623B-8C57-555EAE13D4DC}"/>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00445758-236B-DDD9-0EE7-FC1D5A6F32FD}"/>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C9C5A5AC-2CC1-88AE-0E27-DA71E3515D98}"/>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E88A858C-13CA-204D-8215-8074000B0D0E}"/>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9" name="Rectangle 1198">
              <a:extLst>
                <a:ext uri="{FF2B5EF4-FFF2-40B4-BE49-F238E27FC236}">
                  <a16:creationId xmlns:a16="http://schemas.microsoft.com/office/drawing/2014/main" id="{9B58530E-FBB7-3BCF-E357-4AC32F0C11B9}"/>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0" name="Rectangle 1199">
              <a:extLst>
                <a:ext uri="{FF2B5EF4-FFF2-40B4-BE49-F238E27FC236}">
                  <a16:creationId xmlns:a16="http://schemas.microsoft.com/office/drawing/2014/main" id="{2CECBBCC-210E-DB23-E614-2022DEF83136}"/>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1" name="Oval 1200">
              <a:extLst>
                <a:ext uri="{FF2B5EF4-FFF2-40B4-BE49-F238E27FC236}">
                  <a16:creationId xmlns:a16="http://schemas.microsoft.com/office/drawing/2014/main" id="{F33361BD-F79D-0B0D-54C8-48B7799982BF}"/>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02" name="Straight Connector 1201">
              <a:extLst>
                <a:ext uri="{FF2B5EF4-FFF2-40B4-BE49-F238E27FC236}">
                  <a16:creationId xmlns:a16="http://schemas.microsoft.com/office/drawing/2014/main" id="{9A60DDB8-9D5A-5EC8-7430-A03AF5A999F4}"/>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2D6DA016-580B-6851-6EA7-28E9F5BA7C74}"/>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61F9E1E9-80A6-0B40-D9CD-F7C57C204E63}"/>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994A2E03-82A3-FC93-FAD7-845AA6829A2C}"/>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D2613C58-6D7F-EEB6-E203-AE9E6DC4A827}"/>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9D0FA776-E00C-0D40-3E4E-579B693B968E}"/>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8" name="Rectangle 1207">
              <a:extLst>
                <a:ext uri="{FF2B5EF4-FFF2-40B4-BE49-F238E27FC236}">
                  <a16:creationId xmlns:a16="http://schemas.microsoft.com/office/drawing/2014/main" id="{5CAC6565-1770-8F38-7EAA-A703F99D3D71}"/>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9" name="Rectangle 1208">
              <a:extLst>
                <a:ext uri="{FF2B5EF4-FFF2-40B4-BE49-F238E27FC236}">
                  <a16:creationId xmlns:a16="http://schemas.microsoft.com/office/drawing/2014/main" id="{807E18A3-7486-1BAD-C48D-2C213B0F200A}"/>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0" name="Oval 1209">
              <a:extLst>
                <a:ext uri="{FF2B5EF4-FFF2-40B4-BE49-F238E27FC236}">
                  <a16:creationId xmlns:a16="http://schemas.microsoft.com/office/drawing/2014/main" id="{D16C0673-2491-1D14-FA2F-16548E213BD3}"/>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11" name="Straight Connector 1210">
              <a:extLst>
                <a:ext uri="{FF2B5EF4-FFF2-40B4-BE49-F238E27FC236}">
                  <a16:creationId xmlns:a16="http://schemas.microsoft.com/office/drawing/2014/main" id="{D45774AA-6B85-010A-CAAB-9FB583ED6ADA}"/>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FA556D60-6627-E856-393D-F13821ED69EB}"/>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D23716F1-E328-9A41-3248-01084987D297}"/>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AA1E6CFF-FF2A-F264-AEA8-7D05E3A26C5C}"/>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0DCA4772-4CE0-B379-B3E5-00F57397325A}"/>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E861B2A6-52CF-73E3-0EA5-72F3D60DBA96}"/>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E95FC17A-A1A4-CEF0-7422-AC28046EA38A}"/>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CF02CC19-FA3C-8C91-F39A-99C395932469}"/>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9" name="Rectangle 1218">
              <a:extLst>
                <a:ext uri="{FF2B5EF4-FFF2-40B4-BE49-F238E27FC236}">
                  <a16:creationId xmlns:a16="http://schemas.microsoft.com/office/drawing/2014/main" id="{7E7F7C7A-3B9B-EBE9-F5BC-A10A43B22F92}"/>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0" name="Rectangle 1219">
              <a:extLst>
                <a:ext uri="{FF2B5EF4-FFF2-40B4-BE49-F238E27FC236}">
                  <a16:creationId xmlns:a16="http://schemas.microsoft.com/office/drawing/2014/main" id="{7DB285E8-3148-4490-FC36-C220124CD8AB}"/>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1" name="Oval 1220">
              <a:extLst>
                <a:ext uri="{FF2B5EF4-FFF2-40B4-BE49-F238E27FC236}">
                  <a16:creationId xmlns:a16="http://schemas.microsoft.com/office/drawing/2014/main" id="{6A6D67E7-C282-3304-695B-201714CC657A}"/>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22" name="Straight Connector 1221">
              <a:extLst>
                <a:ext uri="{FF2B5EF4-FFF2-40B4-BE49-F238E27FC236}">
                  <a16:creationId xmlns:a16="http://schemas.microsoft.com/office/drawing/2014/main" id="{3F736F15-159E-AD27-1414-B3AB021ADA35}"/>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2A4C3216-8217-31AF-6E3E-F0DC28AA869F}"/>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AB21D194-0539-23D9-C33A-F4115EA176E6}"/>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E7C515C0-D84E-F2E2-1468-8168301B102E}"/>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FECD94C9-0F35-7967-C40D-00E9F869B9D9}"/>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7007444B-8A32-1CEB-0033-DF3295E674F8}"/>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8" name="Rectangle 1227">
              <a:extLst>
                <a:ext uri="{FF2B5EF4-FFF2-40B4-BE49-F238E27FC236}">
                  <a16:creationId xmlns:a16="http://schemas.microsoft.com/office/drawing/2014/main" id="{9CED55DA-1034-9E5B-C4A7-7EE35E284812}"/>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 name="Rectangle 1228">
              <a:extLst>
                <a:ext uri="{FF2B5EF4-FFF2-40B4-BE49-F238E27FC236}">
                  <a16:creationId xmlns:a16="http://schemas.microsoft.com/office/drawing/2014/main" id="{0A904EA5-049F-CE38-E9DB-EF35BDCBC390}"/>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0" name="Oval 1229">
              <a:extLst>
                <a:ext uri="{FF2B5EF4-FFF2-40B4-BE49-F238E27FC236}">
                  <a16:creationId xmlns:a16="http://schemas.microsoft.com/office/drawing/2014/main" id="{4C64C4D7-A496-238E-ACA4-75F3B204EE42}"/>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1" name="Straight Connector 1230">
              <a:extLst>
                <a:ext uri="{FF2B5EF4-FFF2-40B4-BE49-F238E27FC236}">
                  <a16:creationId xmlns:a16="http://schemas.microsoft.com/office/drawing/2014/main" id="{86B62281-FD1B-4D87-0DC9-9CD5F1C9C09D}"/>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B39349FD-A530-AC8C-3433-B2D29A34F34A}"/>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2E0E8951-9CEA-5B16-9763-513742800995}"/>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8E073245-09D0-D88F-45FA-ACC739003E47}"/>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D2D9B1AF-B9EC-3FE2-5512-87E9E654DBEB}"/>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19A99A5F-6C4F-0E6E-EC90-0D176F2646F4}"/>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B38EBD54-5B22-4D3F-4D65-01C140AB23AC}"/>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B3755CB7-D7BE-8577-1D05-D5C1DC7B430B}"/>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 name="Rectangle 1238">
              <a:extLst>
                <a:ext uri="{FF2B5EF4-FFF2-40B4-BE49-F238E27FC236}">
                  <a16:creationId xmlns:a16="http://schemas.microsoft.com/office/drawing/2014/main" id="{D4BE11BF-8466-F5A1-E5BD-7F2C0DE3AA57}"/>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0" name="Rectangle 1239">
              <a:extLst>
                <a:ext uri="{FF2B5EF4-FFF2-40B4-BE49-F238E27FC236}">
                  <a16:creationId xmlns:a16="http://schemas.microsoft.com/office/drawing/2014/main" id="{1E24B2F4-1055-5BED-26E4-B7CC7545A05F}"/>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1" name="Oval 1240">
              <a:extLst>
                <a:ext uri="{FF2B5EF4-FFF2-40B4-BE49-F238E27FC236}">
                  <a16:creationId xmlns:a16="http://schemas.microsoft.com/office/drawing/2014/main" id="{E3BA871C-729B-5AC1-A6E4-D26369746D5F}"/>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2" name="Straight Connector 1241">
              <a:extLst>
                <a:ext uri="{FF2B5EF4-FFF2-40B4-BE49-F238E27FC236}">
                  <a16:creationId xmlns:a16="http://schemas.microsoft.com/office/drawing/2014/main" id="{76553BB3-15DB-B061-5C13-9BEE62AAE4A7}"/>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52048155-0341-13BF-44E9-846EE8B41A5B}"/>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72975DDC-D5DB-7455-8EDD-6EC740AEB2C9}"/>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3132B93D-02D8-4F83-3050-3BBE923203C0}"/>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E5734F2A-EA7D-2FEE-DD22-FB7C9A641385}"/>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482EE044-BD9E-FAE3-3DEE-DF6D76CB550E}"/>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8" name="Rectangle 1247">
              <a:extLst>
                <a:ext uri="{FF2B5EF4-FFF2-40B4-BE49-F238E27FC236}">
                  <a16:creationId xmlns:a16="http://schemas.microsoft.com/office/drawing/2014/main" id="{F9DF4A4E-10FF-19E0-9A37-C0276F98A12C}"/>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9" name="Rectangle 1248">
              <a:extLst>
                <a:ext uri="{FF2B5EF4-FFF2-40B4-BE49-F238E27FC236}">
                  <a16:creationId xmlns:a16="http://schemas.microsoft.com/office/drawing/2014/main" id="{0AB27DCE-90E8-6B09-06D6-EFB3DA465951}"/>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0" name="Oval 1249">
              <a:extLst>
                <a:ext uri="{FF2B5EF4-FFF2-40B4-BE49-F238E27FC236}">
                  <a16:creationId xmlns:a16="http://schemas.microsoft.com/office/drawing/2014/main" id="{7ACA1F58-0BCC-9588-FEBF-1CF4E832483E}"/>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51" name="Straight Connector 1250">
              <a:extLst>
                <a:ext uri="{FF2B5EF4-FFF2-40B4-BE49-F238E27FC236}">
                  <a16:creationId xmlns:a16="http://schemas.microsoft.com/office/drawing/2014/main" id="{2C4601D0-0699-5AF1-D1BF-E9A1B770B7DB}"/>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C5FB06D8-2246-A39F-66A0-2ED576F395A1}"/>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A8144925-1371-43E7-E19D-77985E8CFD56}"/>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DDF1A0F6-E414-4D23-9EDC-53A483103A6D}"/>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EFA18971-3C2D-5127-788E-BACEF882722E}"/>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7E6A9A56-D519-5EB0-452A-7BB67812DDD9}"/>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5FDCA66B-CE88-0E6B-B989-26D4EC936EFB}"/>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A9D07B0E-6A6B-A87E-BF7A-623107B0CCD0}"/>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9" name="Rectangle 1258">
              <a:extLst>
                <a:ext uri="{FF2B5EF4-FFF2-40B4-BE49-F238E27FC236}">
                  <a16:creationId xmlns:a16="http://schemas.microsoft.com/office/drawing/2014/main" id="{ADC523F6-E2BB-F8F5-26BB-10EFE8C8D125}"/>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0" name="Rectangle 1259">
              <a:extLst>
                <a:ext uri="{FF2B5EF4-FFF2-40B4-BE49-F238E27FC236}">
                  <a16:creationId xmlns:a16="http://schemas.microsoft.com/office/drawing/2014/main" id="{47D4936F-CBC7-2A55-39AD-342D04E7CF0A}"/>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1" name="Oval 1260">
              <a:extLst>
                <a:ext uri="{FF2B5EF4-FFF2-40B4-BE49-F238E27FC236}">
                  <a16:creationId xmlns:a16="http://schemas.microsoft.com/office/drawing/2014/main" id="{50E280F3-A1E9-7C21-62EF-4E6672C19A61}"/>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62" name="Straight Connector 1261">
              <a:extLst>
                <a:ext uri="{FF2B5EF4-FFF2-40B4-BE49-F238E27FC236}">
                  <a16:creationId xmlns:a16="http://schemas.microsoft.com/office/drawing/2014/main" id="{F8F28F42-1A03-5977-C40C-E52C8F4CC56F}"/>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7653679B-8AA0-A9BC-BF7A-FD986C657888}"/>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A07E82F7-EC1A-5C9D-C858-D3FA5A44E695}"/>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8CCE126C-445C-8443-9C6B-02318AFF2218}"/>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B424C18E-A8DB-2573-3E0A-292C5DA72AAB}"/>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2A57DAF0-EB31-2018-3750-06467ADE3090}"/>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8" name="Rectangle 1267">
              <a:extLst>
                <a:ext uri="{FF2B5EF4-FFF2-40B4-BE49-F238E27FC236}">
                  <a16:creationId xmlns:a16="http://schemas.microsoft.com/office/drawing/2014/main" id="{23AF988C-79E6-7658-C94F-DF90F017B538}"/>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9" name="Rectangle 1268">
              <a:extLst>
                <a:ext uri="{FF2B5EF4-FFF2-40B4-BE49-F238E27FC236}">
                  <a16:creationId xmlns:a16="http://schemas.microsoft.com/office/drawing/2014/main" id="{D9E757D1-B51F-8D85-E41E-C8D8460D28E3}"/>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0" name="Oval 1269">
              <a:extLst>
                <a:ext uri="{FF2B5EF4-FFF2-40B4-BE49-F238E27FC236}">
                  <a16:creationId xmlns:a16="http://schemas.microsoft.com/office/drawing/2014/main" id="{94371034-906F-7D25-E507-E29B625822E3}"/>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1" name="Straight Connector 1270">
              <a:extLst>
                <a:ext uri="{FF2B5EF4-FFF2-40B4-BE49-F238E27FC236}">
                  <a16:creationId xmlns:a16="http://schemas.microsoft.com/office/drawing/2014/main" id="{D6E606E0-FC24-BEF5-7B06-AE2EF16A867D}"/>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ED43E056-EC4F-E17D-B11D-CAB04D2610F9}"/>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E9D32F6C-0FA6-DA1A-E52A-545E9B661F2F}"/>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B5A716B3-DED7-09A5-0DC9-B995D239F0BE}"/>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7B66898F-F567-7EC0-3822-9D7F623F079A}"/>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FA356AAB-F1C0-BC6D-6E5F-8A5C8FE5FE01}"/>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7FD61916-C0ED-F7E4-B540-E5462831FB6F}"/>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D90FB420-C229-BD46-7707-66B2F7F1D326}"/>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9" name="Rectangle 1298">
              <a:extLst>
                <a:ext uri="{FF2B5EF4-FFF2-40B4-BE49-F238E27FC236}">
                  <a16:creationId xmlns:a16="http://schemas.microsoft.com/office/drawing/2014/main" id="{C6E66326-D12C-1584-DEF4-2A126330E94A}"/>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0" name="Rectangle 1299">
              <a:extLst>
                <a:ext uri="{FF2B5EF4-FFF2-40B4-BE49-F238E27FC236}">
                  <a16:creationId xmlns:a16="http://schemas.microsoft.com/office/drawing/2014/main" id="{5BD201D2-267D-218D-3352-CF56253E42CF}"/>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1" name="Oval 1300">
              <a:extLst>
                <a:ext uri="{FF2B5EF4-FFF2-40B4-BE49-F238E27FC236}">
                  <a16:creationId xmlns:a16="http://schemas.microsoft.com/office/drawing/2014/main" id="{5119E5C7-DC09-B337-DA08-57E6FC5BBA92}"/>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02" name="Straight Connector 1301">
              <a:extLst>
                <a:ext uri="{FF2B5EF4-FFF2-40B4-BE49-F238E27FC236}">
                  <a16:creationId xmlns:a16="http://schemas.microsoft.com/office/drawing/2014/main" id="{EC3E79E8-A40C-DC07-DE03-C32E0F031734}"/>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C1F3904A-FF79-CBED-9348-8562BC1B2AE6}"/>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10311B88-513E-AF17-78E3-3A2BA5E79225}"/>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A3847F67-8917-01B6-3100-35DE55FBBEE0}"/>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3BD82E70-38AB-AC4B-68D9-FAD7B8AF06DD}"/>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184419FB-243C-04BF-6BC3-28F2CD552F3C}"/>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8" name="Rectangle 1307">
              <a:extLst>
                <a:ext uri="{FF2B5EF4-FFF2-40B4-BE49-F238E27FC236}">
                  <a16:creationId xmlns:a16="http://schemas.microsoft.com/office/drawing/2014/main" id="{14A57DF3-3825-517C-FD8C-77C23FE087D9}"/>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9" name="Rectangle 1308">
              <a:extLst>
                <a:ext uri="{FF2B5EF4-FFF2-40B4-BE49-F238E27FC236}">
                  <a16:creationId xmlns:a16="http://schemas.microsoft.com/office/drawing/2014/main" id="{68BA5484-2F76-7992-E15F-B8AF818917C3}"/>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0" name="Oval 1309">
              <a:extLst>
                <a:ext uri="{FF2B5EF4-FFF2-40B4-BE49-F238E27FC236}">
                  <a16:creationId xmlns:a16="http://schemas.microsoft.com/office/drawing/2014/main" id="{82A9D269-5C33-E39E-B909-1667B58C8950}"/>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11" name="Straight Connector 1310">
              <a:extLst>
                <a:ext uri="{FF2B5EF4-FFF2-40B4-BE49-F238E27FC236}">
                  <a16:creationId xmlns:a16="http://schemas.microsoft.com/office/drawing/2014/main" id="{AC9E1AA2-C805-5951-B5A4-49514856544E}"/>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E095174D-9121-2E1C-E69C-2150F442B2CE}"/>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91453CCE-1EB7-ABC6-A0A5-CABB90C64C72}"/>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616B6C2D-28B7-E98A-D1FA-7BA2F87FE8A6}"/>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64D72B9A-8332-B992-F992-F9E35B273B59}"/>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B0518339-9849-AAC0-8366-B019FEC6CB2E}"/>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3A48CA72-15A7-1A73-F1D4-905B4A68D95B}"/>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1" name="Rectangle 1340">
              <a:extLst>
                <a:ext uri="{FF2B5EF4-FFF2-40B4-BE49-F238E27FC236}">
                  <a16:creationId xmlns:a16="http://schemas.microsoft.com/office/drawing/2014/main" id="{3BAF6D35-FD71-91A2-1644-43E7A8AD7761}"/>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2" name="Rectangle 1341">
              <a:extLst>
                <a:ext uri="{FF2B5EF4-FFF2-40B4-BE49-F238E27FC236}">
                  <a16:creationId xmlns:a16="http://schemas.microsoft.com/office/drawing/2014/main" id="{9C7CB9F5-CBD3-B618-C295-90BD92C87FFD}"/>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3" name="Oval 1342">
              <a:extLst>
                <a:ext uri="{FF2B5EF4-FFF2-40B4-BE49-F238E27FC236}">
                  <a16:creationId xmlns:a16="http://schemas.microsoft.com/office/drawing/2014/main" id="{B955B782-941A-45BD-17EB-A22DDF8BFE60}"/>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4" name="Straight Connector 1343">
              <a:extLst>
                <a:ext uri="{FF2B5EF4-FFF2-40B4-BE49-F238E27FC236}">
                  <a16:creationId xmlns:a16="http://schemas.microsoft.com/office/drawing/2014/main" id="{C938A7DF-762F-277F-2762-70F0CED206AD}"/>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BBE79166-14AE-0527-8E30-8CE263D3BDB1}"/>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20E7146C-7A86-47CF-44BC-CA7A51C2E697}"/>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92302F35-36E8-5CF2-224D-83DC1CBDA100}"/>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4D45972A-554C-B96A-FF64-6633E96FEC1D}"/>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E1B219CB-C2A4-F7EE-C3AA-27AC08A3BDD1}"/>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Rectangle 1349">
              <a:extLst>
                <a:ext uri="{FF2B5EF4-FFF2-40B4-BE49-F238E27FC236}">
                  <a16:creationId xmlns:a16="http://schemas.microsoft.com/office/drawing/2014/main" id="{2F501DC6-7279-9232-4AFB-09C30CFAD115}"/>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Rectangle 1350">
              <a:extLst>
                <a:ext uri="{FF2B5EF4-FFF2-40B4-BE49-F238E27FC236}">
                  <a16:creationId xmlns:a16="http://schemas.microsoft.com/office/drawing/2014/main" id="{A99B5257-6507-8879-E871-49E4DABD27FA}"/>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a:extLst>
                <a:ext uri="{FF2B5EF4-FFF2-40B4-BE49-F238E27FC236}">
                  <a16:creationId xmlns:a16="http://schemas.microsoft.com/office/drawing/2014/main" id="{2F3384DF-88F7-D00F-3F12-7755A89AA23D}"/>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53" name="Straight Connector 1352">
              <a:extLst>
                <a:ext uri="{FF2B5EF4-FFF2-40B4-BE49-F238E27FC236}">
                  <a16:creationId xmlns:a16="http://schemas.microsoft.com/office/drawing/2014/main" id="{0EC46C2C-10A1-DF36-4F7B-80D3AAF18AAF}"/>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76051435-3557-2AFC-C680-97E8DF270B51}"/>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9176E51D-7769-A3BA-A530-65736661CBE4}"/>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68C20B9C-EF1F-E9E6-CEA3-8E341EF00AE5}"/>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380E64B7-63A7-255E-95A5-AE0B300E4AE7}"/>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59319CB4-4E5F-1908-6BC0-26FF9460DD40}"/>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F8191041-B9EC-1FEE-B330-FC748D3C5154}"/>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1646236F-1170-213E-B4FC-CE4244D18D92}"/>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1" name="Rectangle 1360">
              <a:extLst>
                <a:ext uri="{FF2B5EF4-FFF2-40B4-BE49-F238E27FC236}">
                  <a16:creationId xmlns:a16="http://schemas.microsoft.com/office/drawing/2014/main" id="{528068A1-0464-B800-3773-02CFB1C40060}"/>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2" name="Rectangle 1361">
              <a:extLst>
                <a:ext uri="{FF2B5EF4-FFF2-40B4-BE49-F238E27FC236}">
                  <a16:creationId xmlns:a16="http://schemas.microsoft.com/office/drawing/2014/main" id="{CC03B0D4-4322-B98D-1A19-9B9167BE8144}"/>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3" name="Oval 1362">
              <a:extLst>
                <a:ext uri="{FF2B5EF4-FFF2-40B4-BE49-F238E27FC236}">
                  <a16:creationId xmlns:a16="http://schemas.microsoft.com/office/drawing/2014/main" id="{108B6B50-1E08-576F-3CCC-FCD1E4B111AD}"/>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4" name="Straight Connector 1363">
              <a:extLst>
                <a:ext uri="{FF2B5EF4-FFF2-40B4-BE49-F238E27FC236}">
                  <a16:creationId xmlns:a16="http://schemas.microsoft.com/office/drawing/2014/main" id="{CB082951-AB4B-6BAC-BEE7-5ED61EE4FBDD}"/>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78BBE228-B694-8890-0C64-935FB24FAF90}"/>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BF32831D-7432-453B-5B12-DFA6D4460EF1}"/>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D76232B4-D774-F9C1-6681-D214548A5A55}"/>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397E82C4-52E9-20B8-6D61-DF2D721DEA17}"/>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47B31E10-785E-52B5-516F-F909801C9974}"/>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0" name="Rectangle 1369">
              <a:extLst>
                <a:ext uri="{FF2B5EF4-FFF2-40B4-BE49-F238E27FC236}">
                  <a16:creationId xmlns:a16="http://schemas.microsoft.com/office/drawing/2014/main" id="{132B0905-B0BE-CBA4-904C-D77544E57560}"/>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1" name="Rectangle 1370">
              <a:extLst>
                <a:ext uri="{FF2B5EF4-FFF2-40B4-BE49-F238E27FC236}">
                  <a16:creationId xmlns:a16="http://schemas.microsoft.com/office/drawing/2014/main" id="{C348D1E2-FC3D-65C6-E390-46F19708DA32}"/>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2" name="Oval 1371">
              <a:extLst>
                <a:ext uri="{FF2B5EF4-FFF2-40B4-BE49-F238E27FC236}">
                  <a16:creationId xmlns:a16="http://schemas.microsoft.com/office/drawing/2014/main" id="{368F351E-8FEB-322D-6B3E-2DE93A0CD279}"/>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3" name="Straight Connector 1372">
              <a:extLst>
                <a:ext uri="{FF2B5EF4-FFF2-40B4-BE49-F238E27FC236}">
                  <a16:creationId xmlns:a16="http://schemas.microsoft.com/office/drawing/2014/main" id="{60DDF98A-9A3E-144E-E5DC-2D150E93367F}"/>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AA180731-02B9-2BF7-F565-65B0E4C85070}"/>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A9C20CF3-6509-3C2D-DF36-0AAB15045FEF}"/>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FB545C51-6A6A-9AD3-E373-C158B6C2E9FB}"/>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E9B70EBD-58AD-F6DE-0650-108FA4E79A9F}"/>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FAE87063-8B07-B6EB-0B83-E66C2E097FBA}"/>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D180911C-A38C-480F-38A6-518F773EEACC}"/>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71BE517F-80E7-42E3-3214-5A1A47F9973A}"/>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1" name="Rectangle 1400">
              <a:extLst>
                <a:ext uri="{FF2B5EF4-FFF2-40B4-BE49-F238E27FC236}">
                  <a16:creationId xmlns:a16="http://schemas.microsoft.com/office/drawing/2014/main" id="{4D65B2D8-6603-5AC4-F293-634629CA7A12}"/>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2" name="Oval 1401">
              <a:extLst>
                <a:ext uri="{FF2B5EF4-FFF2-40B4-BE49-F238E27FC236}">
                  <a16:creationId xmlns:a16="http://schemas.microsoft.com/office/drawing/2014/main" id="{41C4B99D-3388-B59F-5818-0FE1826D7C95}"/>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03" name="Straight Connector 1402">
              <a:extLst>
                <a:ext uri="{FF2B5EF4-FFF2-40B4-BE49-F238E27FC236}">
                  <a16:creationId xmlns:a16="http://schemas.microsoft.com/office/drawing/2014/main" id="{D5C86D46-DCEB-0BC7-FD37-20BC208B2DCC}"/>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68DB20C0-D514-215D-0B51-12B1FCD7F656}"/>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AD310642-A4AB-613F-872F-3D5D568B8144}"/>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EC2D3DA3-9D56-55B6-14BD-B8F66E16F811}"/>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76CED344-AAF6-63BA-12C3-1EAF676779A4}"/>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6BC7EC34-8F1E-5C25-B6C0-78DCA9D3C7B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A40B7B84-C0F1-4508-A74E-F18A8FFA7417}"/>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5A61EFF7-7F43-EA03-7863-182C2AABB726}"/>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1" name="Rectangle 1410">
              <a:extLst>
                <a:ext uri="{FF2B5EF4-FFF2-40B4-BE49-F238E27FC236}">
                  <a16:creationId xmlns:a16="http://schemas.microsoft.com/office/drawing/2014/main" id="{CA169E88-2875-140A-C171-D910463BD230}"/>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2" name="Rectangle 1411">
              <a:extLst>
                <a:ext uri="{FF2B5EF4-FFF2-40B4-BE49-F238E27FC236}">
                  <a16:creationId xmlns:a16="http://schemas.microsoft.com/office/drawing/2014/main" id="{A3EDE36A-AB13-AC27-8877-4F01B7B958B3}"/>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3" name="Oval 1412">
              <a:extLst>
                <a:ext uri="{FF2B5EF4-FFF2-40B4-BE49-F238E27FC236}">
                  <a16:creationId xmlns:a16="http://schemas.microsoft.com/office/drawing/2014/main" id="{AEE85DCA-300D-C00C-946F-5FD11B1ADE73}"/>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4" name="Straight Connector 1413">
              <a:extLst>
                <a:ext uri="{FF2B5EF4-FFF2-40B4-BE49-F238E27FC236}">
                  <a16:creationId xmlns:a16="http://schemas.microsoft.com/office/drawing/2014/main" id="{874D7112-13B4-2DB1-D5F6-DA699DAB0B47}"/>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BC9485F1-B04E-A8E7-1634-0B234BED8B9D}"/>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4EFBFD91-73EE-94AA-D7EC-EE73D198E207}"/>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A9FA3745-65E8-7E6A-70BA-F3F2AD71E3F8}"/>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18122B12-2BE6-6FA3-7393-AF0E75847EC1}"/>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45CBEC27-2221-64FC-16DB-AC32286EE12F}"/>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0" name="Rectangle 1419">
              <a:extLst>
                <a:ext uri="{FF2B5EF4-FFF2-40B4-BE49-F238E27FC236}">
                  <a16:creationId xmlns:a16="http://schemas.microsoft.com/office/drawing/2014/main" id="{6834E418-C9F4-E27D-50E2-A56DC1E6BA65}"/>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1" name="Rectangle 1420">
              <a:extLst>
                <a:ext uri="{FF2B5EF4-FFF2-40B4-BE49-F238E27FC236}">
                  <a16:creationId xmlns:a16="http://schemas.microsoft.com/office/drawing/2014/main" id="{B9AEE73B-FB03-2BE9-63CB-458E0B56311A}"/>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2" name="Oval 1421">
              <a:extLst>
                <a:ext uri="{FF2B5EF4-FFF2-40B4-BE49-F238E27FC236}">
                  <a16:creationId xmlns:a16="http://schemas.microsoft.com/office/drawing/2014/main" id="{F6D35328-3049-3B54-7028-9A63CB9FD88D}"/>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3" name="Straight Connector 1422">
              <a:extLst>
                <a:ext uri="{FF2B5EF4-FFF2-40B4-BE49-F238E27FC236}">
                  <a16:creationId xmlns:a16="http://schemas.microsoft.com/office/drawing/2014/main" id="{40477C65-6881-1666-A855-8A7474439643}"/>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8B85E1D1-99C3-D585-C101-4D586874991E}"/>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97DE8CCD-9C54-7645-A95C-1C2991D54F04}"/>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1EAB83E2-D483-2804-236B-3448BD6A825C}"/>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1E7DC28F-C22A-53BD-C373-F86005EC087F}"/>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753D7E0E-9727-CC82-80F3-14C41AE4F43C}"/>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9" name="Straight Connector 1428">
              <a:extLst>
                <a:ext uri="{FF2B5EF4-FFF2-40B4-BE49-F238E27FC236}">
                  <a16:creationId xmlns:a16="http://schemas.microsoft.com/office/drawing/2014/main" id="{4EB679BD-32C0-950C-9EC2-924F37DFFC65}"/>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A0C6AD6F-5226-AD97-F3AC-FD42D89BA664}"/>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40F59A57-EA6E-C756-0405-70A121469363}"/>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2" name="Rectangle 1431">
              <a:extLst>
                <a:ext uri="{FF2B5EF4-FFF2-40B4-BE49-F238E27FC236}">
                  <a16:creationId xmlns:a16="http://schemas.microsoft.com/office/drawing/2014/main" id="{BB5F6522-77A2-8A5D-7633-352F8F1B3D86}"/>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 name="Rectangle 1432">
              <a:extLst>
                <a:ext uri="{FF2B5EF4-FFF2-40B4-BE49-F238E27FC236}">
                  <a16:creationId xmlns:a16="http://schemas.microsoft.com/office/drawing/2014/main" id="{42420401-BC04-0B32-7AF0-1A4AB99BD0AF}"/>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4" name="Oval 1433">
              <a:extLst>
                <a:ext uri="{FF2B5EF4-FFF2-40B4-BE49-F238E27FC236}">
                  <a16:creationId xmlns:a16="http://schemas.microsoft.com/office/drawing/2014/main" id="{E6D8DD3D-C062-C700-A209-253D747446A9}"/>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35" name="Straight Connector 1434">
              <a:extLst>
                <a:ext uri="{FF2B5EF4-FFF2-40B4-BE49-F238E27FC236}">
                  <a16:creationId xmlns:a16="http://schemas.microsoft.com/office/drawing/2014/main" id="{F8FFF1F6-E4C5-E711-8E92-BCB7B0337908}"/>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7F0F6394-8BD8-DC67-4334-33C213C131B9}"/>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AFA73C19-3F5A-E911-9BD4-BC6A114C437A}"/>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6B401D42-9B39-5B87-6301-2E09C238B824}"/>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C844541C-133D-2559-7A10-9E47603BF42F}"/>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CD570B45-39F3-54FB-F5D6-FEF0417220B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1" name="Rectangle 1440">
              <a:extLst>
                <a:ext uri="{FF2B5EF4-FFF2-40B4-BE49-F238E27FC236}">
                  <a16:creationId xmlns:a16="http://schemas.microsoft.com/office/drawing/2014/main" id="{B94334F2-8CF0-0C4A-ACB7-15CFE2170D70}"/>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2" name="Rectangle 1441">
              <a:extLst>
                <a:ext uri="{FF2B5EF4-FFF2-40B4-BE49-F238E27FC236}">
                  <a16:creationId xmlns:a16="http://schemas.microsoft.com/office/drawing/2014/main" id="{12A66C93-2D7A-382D-F1E8-D4C5D8C3C269}"/>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3" name="Oval 1442">
              <a:extLst>
                <a:ext uri="{FF2B5EF4-FFF2-40B4-BE49-F238E27FC236}">
                  <a16:creationId xmlns:a16="http://schemas.microsoft.com/office/drawing/2014/main" id="{C2B31209-6493-52BC-398A-726363D3C5A3}"/>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44" name="Straight Connector 1443">
              <a:extLst>
                <a:ext uri="{FF2B5EF4-FFF2-40B4-BE49-F238E27FC236}">
                  <a16:creationId xmlns:a16="http://schemas.microsoft.com/office/drawing/2014/main" id="{8028E86A-632B-C1A4-624B-3366F0B59AE0}"/>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EBE45242-0849-8F29-31A6-BCF68198201E}"/>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525CCD59-64E3-BF9E-6FB5-B84807072FEC}"/>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65A7493B-C56F-747A-675F-34B31BD6B3D5}"/>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83C5470B-19F1-6377-D11B-3CC56801BB40}"/>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674EE48F-3C36-16B0-48ED-B8DD7EB0F133}"/>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5B9CEF8A-38C1-B39F-52AC-1D565EE23893}"/>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79765C69-7333-ED8D-D6C5-90428D52D32D}"/>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2" name="Rectangle 1451">
              <a:extLst>
                <a:ext uri="{FF2B5EF4-FFF2-40B4-BE49-F238E27FC236}">
                  <a16:creationId xmlns:a16="http://schemas.microsoft.com/office/drawing/2014/main" id="{3381605B-C4DD-DB65-E9A3-6784B8D9CA5D}"/>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3" name="Rectangle 1452">
              <a:extLst>
                <a:ext uri="{FF2B5EF4-FFF2-40B4-BE49-F238E27FC236}">
                  <a16:creationId xmlns:a16="http://schemas.microsoft.com/office/drawing/2014/main" id="{21F6EC1C-2D2C-DA17-80C3-7061887DEA69}"/>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4" name="Oval 1453">
              <a:extLst>
                <a:ext uri="{FF2B5EF4-FFF2-40B4-BE49-F238E27FC236}">
                  <a16:creationId xmlns:a16="http://schemas.microsoft.com/office/drawing/2014/main" id="{733BD17E-6F90-89BF-3CC2-527D50FAF190}"/>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55" name="Straight Connector 1454">
              <a:extLst>
                <a:ext uri="{FF2B5EF4-FFF2-40B4-BE49-F238E27FC236}">
                  <a16:creationId xmlns:a16="http://schemas.microsoft.com/office/drawing/2014/main" id="{C6AEFD21-3386-024F-AAC7-9FF52A818B23}"/>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B454A373-C0A9-7D6E-9368-ADB7BDBDED89}"/>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4DFD6514-AF9B-FEBA-0FB1-50BF0B04D11C}"/>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5F0DAC75-7399-D101-B266-EACAE9CC3ACA}"/>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BB697E85-160E-8D49-78C2-D52CD0421292}"/>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51D1D827-BB29-D473-446B-40F7CBB8313C}"/>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1" name="Rectangle 1460">
              <a:extLst>
                <a:ext uri="{FF2B5EF4-FFF2-40B4-BE49-F238E27FC236}">
                  <a16:creationId xmlns:a16="http://schemas.microsoft.com/office/drawing/2014/main" id="{2CD26B6A-9F3A-3D66-F870-327AB0A75B98}"/>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2" name="Rectangle 1461">
              <a:extLst>
                <a:ext uri="{FF2B5EF4-FFF2-40B4-BE49-F238E27FC236}">
                  <a16:creationId xmlns:a16="http://schemas.microsoft.com/office/drawing/2014/main" id="{D95ABA71-3649-70A0-473D-BA3C8AA36DE0}"/>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3" name="Oval 1462">
              <a:extLst>
                <a:ext uri="{FF2B5EF4-FFF2-40B4-BE49-F238E27FC236}">
                  <a16:creationId xmlns:a16="http://schemas.microsoft.com/office/drawing/2014/main" id="{1151A8E6-39EC-88F1-4C81-FBAC92407DE9}"/>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64" name="Straight Connector 1463">
              <a:extLst>
                <a:ext uri="{FF2B5EF4-FFF2-40B4-BE49-F238E27FC236}">
                  <a16:creationId xmlns:a16="http://schemas.microsoft.com/office/drawing/2014/main" id="{F466A34E-4876-9A03-666C-A0CE152DDC99}"/>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64292E5C-090D-4DDE-FD3B-65106BC7ACCC}"/>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BFEE365C-543A-C890-0C5D-4C93EF354989}"/>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3DFC2D8D-BD99-87E6-C314-9B382308449D}"/>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B2569E11-6836-574B-FEBB-6786F48A0D36}"/>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B138E4ED-893B-C4A5-DCD0-BBD8DC157D65}"/>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8BF3E0CA-D2C3-DAEB-B343-97B6C23A8610}"/>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8413404B-DB83-B7BA-A32E-5A96F2C36197}"/>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2" name="Rectangle 1471">
              <a:extLst>
                <a:ext uri="{FF2B5EF4-FFF2-40B4-BE49-F238E27FC236}">
                  <a16:creationId xmlns:a16="http://schemas.microsoft.com/office/drawing/2014/main" id="{AC3E22B6-CDC8-124E-824A-64D4C7A43910}"/>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3" name="Rectangle 1472">
              <a:extLst>
                <a:ext uri="{FF2B5EF4-FFF2-40B4-BE49-F238E27FC236}">
                  <a16:creationId xmlns:a16="http://schemas.microsoft.com/office/drawing/2014/main" id="{F6354AA7-5A72-2766-90CF-F399E2960C32}"/>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4" name="Oval 1473">
              <a:extLst>
                <a:ext uri="{FF2B5EF4-FFF2-40B4-BE49-F238E27FC236}">
                  <a16:creationId xmlns:a16="http://schemas.microsoft.com/office/drawing/2014/main" id="{EFF01F46-1B20-187E-132D-82C0029EA132}"/>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75" name="Straight Connector 1474">
              <a:extLst>
                <a:ext uri="{FF2B5EF4-FFF2-40B4-BE49-F238E27FC236}">
                  <a16:creationId xmlns:a16="http://schemas.microsoft.com/office/drawing/2014/main" id="{BAE55F5E-9EF8-33E2-8070-640FE9EC4DAE}"/>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9106C57B-52AB-E6E2-2928-F375AD524429}"/>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AF24A5AD-8A9C-33A9-E8A3-5D2A1AC29045}"/>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4FA86FA2-20FA-F632-92E7-658A5328C422}"/>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39515376-7461-88C4-5C15-25C770868E6A}"/>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7AC25D4A-FEEC-F627-8E22-F4D3506CE171}"/>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1" name="Rectangle 1480">
              <a:extLst>
                <a:ext uri="{FF2B5EF4-FFF2-40B4-BE49-F238E27FC236}">
                  <a16:creationId xmlns:a16="http://schemas.microsoft.com/office/drawing/2014/main" id="{AFC26FA9-4831-ED7F-5152-2DA95C9F3D39}"/>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2" name="Rectangle 1481">
              <a:extLst>
                <a:ext uri="{FF2B5EF4-FFF2-40B4-BE49-F238E27FC236}">
                  <a16:creationId xmlns:a16="http://schemas.microsoft.com/office/drawing/2014/main" id="{0FB19015-EA65-C7C9-0157-31150AF7FECA}"/>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3" name="Oval 1482">
              <a:extLst>
                <a:ext uri="{FF2B5EF4-FFF2-40B4-BE49-F238E27FC236}">
                  <a16:creationId xmlns:a16="http://schemas.microsoft.com/office/drawing/2014/main" id="{ACA0C0B2-832D-368F-5229-A8657559FA52}"/>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84" name="Straight Connector 1483">
              <a:extLst>
                <a:ext uri="{FF2B5EF4-FFF2-40B4-BE49-F238E27FC236}">
                  <a16:creationId xmlns:a16="http://schemas.microsoft.com/office/drawing/2014/main" id="{587C72F1-F075-A399-6D29-772E0A787CBE}"/>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F1215563-6EBD-0C9C-6665-CA8891C6632E}"/>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19954B84-E1FF-5C98-9799-61E1B9709C38}"/>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C85C25D8-3C52-796E-AFAA-BCA12E99F74F}"/>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F7145DBA-F7BB-A25F-C0AE-6907ECC6F6AA}"/>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053C40AB-ACA4-B34E-5CEE-517BE202897D}"/>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6C8B2B76-2AF4-8FDD-2A25-A04BA83BD340}"/>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1C21526E-4A6C-43CD-FA86-CFEC3EE12897}"/>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2" name="Rectangle 1491">
              <a:extLst>
                <a:ext uri="{FF2B5EF4-FFF2-40B4-BE49-F238E27FC236}">
                  <a16:creationId xmlns:a16="http://schemas.microsoft.com/office/drawing/2014/main" id="{E0612833-8236-49D1-51D9-A952529A60F4}"/>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3" name="Rectangle 1492">
              <a:extLst>
                <a:ext uri="{FF2B5EF4-FFF2-40B4-BE49-F238E27FC236}">
                  <a16:creationId xmlns:a16="http://schemas.microsoft.com/office/drawing/2014/main" id="{69F2FB1E-95F2-C9FC-EFCE-1D5728A077BD}"/>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4" name="Oval 1493">
              <a:extLst>
                <a:ext uri="{FF2B5EF4-FFF2-40B4-BE49-F238E27FC236}">
                  <a16:creationId xmlns:a16="http://schemas.microsoft.com/office/drawing/2014/main" id="{5409151A-9302-5E25-D70D-6860278A88C5}"/>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95" name="Straight Connector 1494">
              <a:extLst>
                <a:ext uri="{FF2B5EF4-FFF2-40B4-BE49-F238E27FC236}">
                  <a16:creationId xmlns:a16="http://schemas.microsoft.com/office/drawing/2014/main" id="{AF97054D-EB0F-D6A4-E007-B214AF872BFC}"/>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05DBCFFF-A00A-70B2-9569-0D7635BE6E3B}"/>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C7558FDC-460D-29AD-C893-C2FF9116CFBF}"/>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86C6D26C-56D8-F6AF-7E85-42ADA1C0E5CD}"/>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6B7E59D5-8ECE-A36B-911B-EF3F29520BAB}"/>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B224EEB3-C61B-60B1-6EE1-C52E918D3555}"/>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1" name="Rectangle 1500">
              <a:extLst>
                <a:ext uri="{FF2B5EF4-FFF2-40B4-BE49-F238E27FC236}">
                  <a16:creationId xmlns:a16="http://schemas.microsoft.com/office/drawing/2014/main" id="{CDB8445F-6A10-E526-DE85-BC62EA1C8152}"/>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2" name="Rectangle 1501">
              <a:extLst>
                <a:ext uri="{FF2B5EF4-FFF2-40B4-BE49-F238E27FC236}">
                  <a16:creationId xmlns:a16="http://schemas.microsoft.com/office/drawing/2014/main" id="{C2B6D947-FB62-F0D2-BED4-467622426C6B}"/>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3" name="Oval 1502">
              <a:extLst>
                <a:ext uri="{FF2B5EF4-FFF2-40B4-BE49-F238E27FC236}">
                  <a16:creationId xmlns:a16="http://schemas.microsoft.com/office/drawing/2014/main" id="{0B3BD171-8C5E-9BF0-F3AA-C94CA8DB207B}"/>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04" name="Straight Connector 1503">
              <a:extLst>
                <a:ext uri="{FF2B5EF4-FFF2-40B4-BE49-F238E27FC236}">
                  <a16:creationId xmlns:a16="http://schemas.microsoft.com/office/drawing/2014/main" id="{E79131D4-A191-C57A-2102-71BDE9DB9E92}"/>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E3D332BC-78BD-6210-62CA-A290FD9AB6D6}"/>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1FFF8AE9-A82C-ED9D-E831-4B19D2F00837}"/>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E217DCBF-7F7F-AC9D-785D-AA64887A8008}"/>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73560DA7-4DB5-8DCF-1597-6013CD5129B3}"/>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38AC0414-E6E3-3B03-5F39-98C35DBBEACC}"/>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B56B907D-B3F5-41E0-AF34-90017EA19C3F}"/>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FAC65E2C-72B8-857A-C9EA-28A50A4A3A73}"/>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2" name="Rectangle 1511">
              <a:extLst>
                <a:ext uri="{FF2B5EF4-FFF2-40B4-BE49-F238E27FC236}">
                  <a16:creationId xmlns:a16="http://schemas.microsoft.com/office/drawing/2014/main" id="{0E97C6C6-C2AA-01E9-CEC0-8C831F4F21D3}"/>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3" name="Rectangle 1512">
              <a:extLst>
                <a:ext uri="{FF2B5EF4-FFF2-40B4-BE49-F238E27FC236}">
                  <a16:creationId xmlns:a16="http://schemas.microsoft.com/office/drawing/2014/main" id="{7B871446-1925-039A-3ABC-1C9F81C7E841}"/>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4" name="Oval 1513">
              <a:extLst>
                <a:ext uri="{FF2B5EF4-FFF2-40B4-BE49-F238E27FC236}">
                  <a16:creationId xmlns:a16="http://schemas.microsoft.com/office/drawing/2014/main" id="{D7E9CA9E-C085-D2D8-F375-BE1C363EB5C6}"/>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15" name="Straight Connector 1514">
              <a:extLst>
                <a:ext uri="{FF2B5EF4-FFF2-40B4-BE49-F238E27FC236}">
                  <a16:creationId xmlns:a16="http://schemas.microsoft.com/office/drawing/2014/main" id="{36FA96E6-B085-F806-8AFA-31D996D0FA6A}"/>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E80DFA7A-B35E-DA18-4F4C-27A0129504A1}"/>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F71D4B9B-230E-A137-473F-0BE1807E246D}"/>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B9CB2E62-AAFC-8884-8C8F-2E295939F58F}"/>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A8EF6480-D33F-7F9F-4C6F-6E68358F25C8}"/>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40EDD495-BE2A-59BC-3CDE-321EB21D84C1}"/>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1" name="Rectangle 1520">
              <a:extLst>
                <a:ext uri="{FF2B5EF4-FFF2-40B4-BE49-F238E27FC236}">
                  <a16:creationId xmlns:a16="http://schemas.microsoft.com/office/drawing/2014/main" id="{96A8DB07-2CA8-7DB2-31AF-914F0A75F1A5}"/>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2" name="Rectangle 1521">
              <a:extLst>
                <a:ext uri="{FF2B5EF4-FFF2-40B4-BE49-F238E27FC236}">
                  <a16:creationId xmlns:a16="http://schemas.microsoft.com/office/drawing/2014/main" id="{3200289D-3CA8-868A-79B9-F9A3BF742DD8}"/>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3" name="Oval 1522">
              <a:extLst>
                <a:ext uri="{FF2B5EF4-FFF2-40B4-BE49-F238E27FC236}">
                  <a16:creationId xmlns:a16="http://schemas.microsoft.com/office/drawing/2014/main" id="{56603AD6-3E3B-F01C-2B94-13DD261AA50F}"/>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24" name="Straight Connector 1523">
              <a:extLst>
                <a:ext uri="{FF2B5EF4-FFF2-40B4-BE49-F238E27FC236}">
                  <a16:creationId xmlns:a16="http://schemas.microsoft.com/office/drawing/2014/main" id="{91D6B794-BEFA-190C-D0C6-3482C255C0D7}"/>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A984B648-C481-BE7C-C4D5-4A9ACEC9427F}"/>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7FC97F5F-E1BD-793F-FBA1-485D13D68634}"/>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643A6119-390C-E376-CBB5-E3636E87C269}"/>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665CF88F-BA70-CD8B-7FBA-0B54CD36F86C}"/>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5677A9F2-05CB-9088-F114-E9B19ED0050C}"/>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CCA4229D-E217-5527-C0A3-82CFB731EB7D}"/>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0F979916-B211-AFD4-5F07-2163F4246748}"/>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2" name="Rectangle 1531">
              <a:extLst>
                <a:ext uri="{FF2B5EF4-FFF2-40B4-BE49-F238E27FC236}">
                  <a16:creationId xmlns:a16="http://schemas.microsoft.com/office/drawing/2014/main" id="{3410066B-8767-9A2B-2FF1-2B418B1A8778}"/>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3" name="Rectangle 1532">
              <a:extLst>
                <a:ext uri="{FF2B5EF4-FFF2-40B4-BE49-F238E27FC236}">
                  <a16:creationId xmlns:a16="http://schemas.microsoft.com/office/drawing/2014/main" id="{9468CA5A-99B4-A59A-16CC-A5C901FD7022}"/>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4" name="Oval 1533">
              <a:extLst>
                <a:ext uri="{FF2B5EF4-FFF2-40B4-BE49-F238E27FC236}">
                  <a16:creationId xmlns:a16="http://schemas.microsoft.com/office/drawing/2014/main" id="{4172815F-8D08-A063-43D3-7B992920B439}"/>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35" name="Straight Connector 1534">
              <a:extLst>
                <a:ext uri="{FF2B5EF4-FFF2-40B4-BE49-F238E27FC236}">
                  <a16:creationId xmlns:a16="http://schemas.microsoft.com/office/drawing/2014/main" id="{76C83BA5-DBD6-F3F9-DF6D-0431BC54FB41}"/>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32D30F00-4571-A779-B353-709A620F3843}"/>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91AB18BB-B7EA-73E6-1E10-07C678138149}"/>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CA900D2F-B203-31BD-1B24-0201F1097876}"/>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AF899422-DFF1-179A-4D38-CE47F1DEC0F9}"/>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EC4BEDB3-0731-DD0A-1463-B96900A20683}"/>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1" name="Rectangle 1540">
              <a:extLst>
                <a:ext uri="{FF2B5EF4-FFF2-40B4-BE49-F238E27FC236}">
                  <a16:creationId xmlns:a16="http://schemas.microsoft.com/office/drawing/2014/main" id="{65695B34-D3BD-B11F-5B67-4133E8D95A9E}"/>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2" name="Rectangle 1541">
              <a:extLst>
                <a:ext uri="{FF2B5EF4-FFF2-40B4-BE49-F238E27FC236}">
                  <a16:creationId xmlns:a16="http://schemas.microsoft.com/office/drawing/2014/main" id="{BADB1073-B0D0-0408-3C5E-26BC6966B437}"/>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3" name="Oval 1542">
              <a:extLst>
                <a:ext uri="{FF2B5EF4-FFF2-40B4-BE49-F238E27FC236}">
                  <a16:creationId xmlns:a16="http://schemas.microsoft.com/office/drawing/2014/main" id="{7D01ECB3-95DA-7A05-7BC6-8A7F1025558E}"/>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44" name="Straight Connector 1543">
              <a:extLst>
                <a:ext uri="{FF2B5EF4-FFF2-40B4-BE49-F238E27FC236}">
                  <a16:creationId xmlns:a16="http://schemas.microsoft.com/office/drawing/2014/main" id="{3BE49759-93B3-522F-CFB4-FF63C310CB8B}"/>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F207CC35-DF26-97F6-4EE3-66B7E5E380F6}"/>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20005437-10F0-50DC-6E83-D0498402FA42}"/>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BC3D90EF-621C-B551-74BA-2DD4B890EAF1}"/>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B4547002-FE06-0AC7-D18D-E82049EB1C66}"/>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F4AE452D-B827-99B6-5E5E-DF84091AB3E0}"/>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734F34BF-5D40-2AE5-DBB9-519E7C1800B3}"/>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75F940F5-114D-B4AC-4353-623E283284F4}"/>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2" name="Rectangle 1551">
              <a:extLst>
                <a:ext uri="{FF2B5EF4-FFF2-40B4-BE49-F238E27FC236}">
                  <a16:creationId xmlns:a16="http://schemas.microsoft.com/office/drawing/2014/main" id="{4C5172FA-823F-B66F-ECD8-F0EE01EF10F4}"/>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3" name="Rectangle 1552">
              <a:extLst>
                <a:ext uri="{FF2B5EF4-FFF2-40B4-BE49-F238E27FC236}">
                  <a16:creationId xmlns:a16="http://schemas.microsoft.com/office/drawing/2014/main" id="{22268A4C-AB0F-AAF8-BAA8-97219F7CBF63}"/>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4" name="Oval 1553">
              <a:extLst>
                <a:ext uri="{FF2B5EF4-FFF2-40B4-BE49-F238E27FC236}">
                  <a16:creationId xmlns:a16="http://schemas.microsoft.com/office/drawing/2014/main" id="{519E4EB5-9906-4FF5-3368-1EAB0C46DD8D}"/>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55" name="Straight Connector 1554">
              <a:extLst>
                <a:ext uri="{FF2B5EF4-FFF2-40B4-BE49-F238E27FC236}">
                  <a16:creationId xmlns:a16="http://schemas.microsoft.com/office/drawing/2014/main" id="{80D040C5-2AFB-4638-F676-E95B7A8AD4D1}"/>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585A7970-8DC2-31FB-EB08-D0732E09FBE8}"/>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06199150-3EED-66EC-D881-B7BCD320EF44}"/>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DE7ECB25-43D3-A896-AF89-6747AFB8B9AE}"/>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1FD6B3A-F6E8-FC99-58F9-520EADC44337}"/>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42CD2132-4E1D-71EA-C04D-1141B443CDDD}"/>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1" name="Rectangle 1560">
              <a:extLst>
                <a:ext uri="{FF2B5EF4-FFF2-40B4-BE49-F238E27FC236}">
                  <a16:creationId xmlns:a16="http://schemas.microsoft.com/office/drawing/2014/main" id="{39EAE21E-995C-561B-FBCC-E93DE39FBD1A}"/>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2" name="Rectangle 1561">
              <a:extLst>
                <a:ext uri="{FF2B5EF4-FFF2-40B4-BE49-F238E27FC236}">
                  <a16:creationId xmlns:a16="http://schemas.microsoft.com/office/drawing/2014/main" id="{4D0ED194-92D8-8A96-68A7-D0CE9A164450}"/>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3" name="Oval 1562">
              <a:extLst>
                <a:ext uri="{FF2B5EF4-FFF2-40B4-BE49-F238E27FC236}">
                  <a16:creationId xmlns:a16="http://schemas.microsoft.com/office/drawing/2014/main" id="{78335EED-42AD-CFDF-3767-5B2A26F8F40A}"/>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64" name="Straight Connector 1563">
              <a:extLst>
                <a:ext uri="{FF2B5EF4-FFF2-40B4-BE49-F238E27FC236}">
                  <a16:creationId xmlns:a16="http://schemas.microsoft.com/office/drawing/2014/main" id="{C5C06524-DB18-5504-B39E-73388D9D4656}"/>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E5E42D42-EC08-1BC3-5AC0-2ADE0714022D}"/>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E234535C-784E-7DB8-BA3E-8FC77A7AB957}"/>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FA0A5598-BC79-C411-D400-998D65A2F303}"/>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6D9E9298-ECBF-DFB9-24FD-299813E7FF81}"/>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4561BC1E-F417-576B-147F-08C5AC8CDC1E}"/>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3A65CE19-604B-4203-6C46-4DA89C27BE05}"/>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12B1FFAC-4D3E-87E6-CC5B-1B6C3601BA05}"/>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2" name="Rectangle 1571">
              <a:extLst>
                <a:ext uri="{FF2B5EF4-FFF2-40B4-BE49-F238E27FC236}">
                  <a16:creationId xmlns:a16="http://schemas.microsoft.com/office/drawing/2014/main" id="{951A73B5-663E-B33C-A43F-884048409010}"/>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3" name="Rectangle 1572">
              <a:extLst>
                <a:ext uri="{FF2B5EF4-FFF2-40B4-BE49-F238E27FC236}">
                  <a16:creationId xmlns:a16="http://schemas.microsoft.com/office/drawing/2014/main" id="{4DB10A7A-24CD-DBA0-89C7-061B33269D21}"/>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4" name="Oval 1573">
              <a:extLst>
                <a:ext uri="{FF2B5EF4-FFF2-40B4-BE49-F238E27FC236}">
                  <a16:creationId xmlns:a16="http://schemas.microsoft.com/office/drawing/2014/main" id="{C41593F6-6A16-72AE-8991-1E019B9D1F06}"/>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5" name="Straight Connector 1574">
              <a:extLst>
                <a:ext uri="{FF2B5EF4-FFF2-40B4-BE49-F238E27FC236}">
                  <a16:creationId xmlns:a16="http://schemas.microsoft.com/office/drawing/2014/main" id="{7F86C358-3A23-6C58-22A0-DFF5D370471F}"/>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49C9D0C2-A779-7DCB-020A-B90F11027920}"/>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B95D83FB-A2E4-90DA-7C23-896829595CE9}"/>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9D1F1D54-CC6D-47F4-B1D2-17E37E04EB46}"/>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2002F11-8C3D-B379-C837-F6C1AFCF6BD7}"/>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E7559BEE-757F-477E-DA84-7FA30BF1AC3A}"/>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1" name="Rectangle 1580">
              <a:extLst>
                <a:ext uri="{FF2B5EF4-FFF2-40B4-BE49-F238E27FC236}">
                  <a16:creationId xmlns:a16="http://schemas.microsoft.com/office/drawing/2014/main" id="{F484FB7A-B180-A840-C4D6-82A231C85CCD}"/>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2" name="Rectangle 1581">
              <a:extLst>
                <a:ext uri="{FF2B5EF4-FFF2-40B4-BE49-F238E27FC236}">
                  <a16:creationId xmlns:a16="http://schemas.microsoft.com/office/drawing/2014/main" id="{FD5B847E-84A2-C369-9843-56E8D51D630E}"/>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3" name="Oval 1582">
              <a:extLst>
                <a:ext uri="{FF2B5EF4-FFF2-40B4-BE49-F238E27FC236}">
                  <a16:creationId xmlns:a16="http://schemas.microsoft.com/office/drawing/2014/main" id="{BDDFC906-6006-AC7F-33BE-E53D9749FF97}"/>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84" name="Straight Connector 1583">
              <a:extLst>
                <a:ext uri="{FF2B5EF4-FFF2-40B4-BE49-F238E27FC236}">
                  <a16:creationId xmlns:a16="http://schemas.microsoft.com/office/drawing/2014/main" id="{D28DEDCA-F7F0-9354-1F8F-5C4D11D25CF4}"/>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322B37F5-4E92-48AB-4A2F-AA150D0009A5}"/>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93267242-C4A6-4F9D-C91E-5C7FCEB6E73A}"/>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289A459A-E3EB-BD79-59E5-F0A852E7A889}"/>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0CB658B9-EA79-5929-D92F-95FE37BF66F3}"/>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94E486FF-8426-EECA-E4E7-FDF52E1E3AC8}"/>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A95C6B27-D593-C16B-7A37-3BED134388CB}"/>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2" name="Rectangle 1591">
              <a:extLst>
                <a:ext uri="{FF2B5EF4-FFF2-40B4-BE49-F238E27FC236}">
                  <a16:creationId xmlns:a16="http://schemas.microsoft.com/office/drawing/2014/main" id="{C65E068F-08F2-10CC-B1A4-A828648EDF30}"/>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3" name="Rectangle 1592">
              <a:extLst>
                <a:ext uri="{FF2B5EF4-FFF2-40B4-BE49-F238E27FC236}">
                  <a16:creationId xmlns:a16="http://schemas.microsoft.com/office/drawing/2014/main" id="{F6D987F9-14D4-37A2-C5CA-4DDE81B47864}"/>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4" name="Oval 1593">
              <a:extLst>
                <a:ext uri="{FF2B5EF4-FFF2-40B4-BE49-F238E27FC236}">
                  <a16:creationId xmlns:a16="http://schemas.microsoft.com/office/drawing/2014/main" id="{8F41321C-6EEA-2D85-B9A6-A4985B6C53B2}"/>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09" name="Straight Connector 1608">
              <a:extLst>
                <a:ext uri="{FF2B5EF4-FFF2-40B4-BE49-F238E27FC236}">
                  <a16:creationId xmlns:a16="http://schemas.microsoft.com/office/drawing/2014/main" id="{F276EBEE-5600-9E9E-1792-27EF378AD164}"/>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28" name="Title 2427">
            <a:extLst>
              <a:ext uri="{FF2B5EF4-FFF2-40B4-BE49-F238E27FC236}">
                <a16:creationId xmlns:a16="http://schemas.microsoft.com/office/drawing/2014/main" id="{7D0B2AD2-E13D-3585-1E16-BA068EA6AC84}"/>
              </a:ext>
            </a:extLst>
          </p:cNvPr>
          <p:cNvSpPr txBox="1">
            <a:spLocks noGrp="1"/>
          </p:cNvSpPr>
          <p:nvPr>
            <p:ph type="title" idx="4294967295"/>
          </p:nvPr>
        </p:nvSpPr>
        <p:spPr>
          <a:xfrm>
            <a:off x="1338573" y="573174"/>
            <a:ext cx="9544359"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1C4E9D"/>
                </a:solidFill>
                <a:effectLst/>
                <a:uLnTx/>
                <a:uFillTx/>
                <a:latin typeface="+mn-lt"/>
                <a:ea typeface="+mn-ea"/>
                <a:cs typeface="+mn-cs"/>
              </a:rPr>
              <a:t>American Indian and Alaska Native (AI/AN) Health Disparities</a:t>
            </a:r>
          </a:p>
        </p:txBody>
      </p:sp>
      <p:sp>
        <p:nvSpPr>
          <p:cNvPr id="22" name="Rectangle 21">
            <a:extLst>
              <a:ext uri="{FF2B5EF4-FFF2-40B4-BE49-F238E27FC236}">
                <a16:creationId xmlns:a16="http://schemas.microsoft.com/office/drawing/2014/main" id="{ACC6EF14-3CA1-9A12-F45A-A702494DEEB6}"/>
              </a:ext>
              <a:ext uri="{C183D7F6-B498-43B3-948B-1728B52AA6E4}">
                <adec:decorative xmlns:adec="http://schemas.microsoft.com/office/drawing/2017/decorative" val="1"/>
              </a:ext>
            </a:extLst>
          </p:cNvPr>
          <p:cNvSpPr/>
          <p:nvPr/>
        </p:nvSpPr>
        <p:spPr>
          <a:xfrm>
            <a:off x="377766" y="1198551"/>
            <a:ext cx="5579982" cy="4796113"/>
          </a:xfrm>
          <a:prstGeom prst="rect">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6243D073-1B96-E520-4DF1-28816EE5ECFE}"/>
              </a:ext>
              <a:ext uri="{C183D7F6-B498-43B3-948B-1728B52AA6E4}">
                <adec:decorative xmlns:adec="http://schemas.microsoft.com/office/drawing/2017/decorative" val="1"/>
              </a:ext>
            </a:extLst>
          </p:cNvPr>
          <p:cNvSpPr/>
          <p:nvPr/>
        </p:nvSpPr>
        <p:spPr>
          <a:xfrm>
            <a:off x="6255525" y="1195999"/>
            <a:ext cx="5558710" cy="4796112"/>
          </a:xfrm>
          <a:prstGeom prst="rect">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a:extLst>
              <a:ext uri="{FF2B5EF4-FFF2-40B4-BE49-F238E27FC236}">
                <a16:creationId xmlns:a16="http://schemas.microsoft.com/office/drawing/2014/main" id="{59BAE448-7DDF-95EF-838A-F74C9AB958E0}"/>
              </a:ext>
              <a:ext uri="{C183D7F6-B498-43B3-948B-1728B52AA6E4}">
                <adec:decorative xmlns:adec="http://schemas.microsoft.com/office/drawing/2017/decorative" val="1"/>
              </a:ext>
            </a:extLst>
          </p:cNvPr>
          <p:cNvCxnSpPr>
            <a:cxnSpLocks/>
          </p:cNvCxnSpPr>
          <p:nvPr/>
        </p:nvCxnSpPr>
        <p:spPr>
          <a:xfrm>
            <a:off x="400098" y="3195943"/>
            <a:ext cx="4162133"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A0F9E5C-4865-3D13-C6C6-DBF000AD48AB}"/>
              </a:ext>
              <a:ext uri="{C183D7F6-B498-43B3-948B-1728B52AA6E4}">
                <adec:decorative xmlns:adec="http://schemas.microsoft.com/office/drawing/2017/decorative" val="1"/>
              </a:ext>
            </a:extLst>
          </p:cNvPr>
          <p:cNvCxnSpPr>
            <a:cxnSpLocks/>
          </p:cNvCxnSpPr>
          <p:nvPr/>
        </p:nvCxnSpPr>
        <p:spPr>
          <a:xfrm>
            <a:off x="7652102" y="3451940"/>
            <a:ext cx="4162133"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2EE0FD37-73B9-0065-34C9-8C242B5F0DCF}"/>
              </a:ext>
              <a:ext uri="{C183D7F6-B498-43B3-948B-1728B52AA6E4}">
                <adec:decorative xmlns:adec="http://schemas.microsoft.com/office/drawing/2017/decorative" val="1"/>
              </a:ext>
            </a:extLst>
          </p:cNvPr>
          <p:cNvSpPr/>
          <p:nvPr/>
        </p:nvSpPr>
        <p:spPr>
          <a:xfrm>
            <a:off x="200147" y="1164949"/>
            <a:ext cx="3568557" cy="402336"/>
          </a:xfrm>
          <a:prstGeom prst="rect">
            <a:avLst/>
          </a:prstGeom>
          <a:solidFill>
            <a:srgbClr val="EDCB0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rgbClr val="1C4E9D"/>
              </a:solidFill>
            </a:endParaRPr>
          </a:p>
        </p:txBody>
      </p:sp>
      <p:sp>
        <p:nvSpPr>
          <p:cNvPr id="12" name="TextBox 11">
            <a:extLst>
              <a:ext uri="{FF2B5EF4-FFF2-40B4-BE49-F238E27FC236}">
                <a16:creationId xmlns:a16="http://schemas.microsoft.com/office/drawing/2014/main" id="{4BDD8F96-303C-955F-7688-2BD865003287}"/>
              </a:ext>
            </a:extLst>
          </p:cNvPr>
          <p:cNvSpPr txBox="1"/>
          <p:nvPr/>
        </p:nvSpPr>
        <p:spPr>
          <a:xfrm>
            <a:off x="327737" y="1166062"/>
            <a:ext cx="3313377" cy="400110"/>
          </a:xfrm>
          <a:prstGeom prst="rect">
            <a:avLst/>
          </a:prstGeom>
          <a:noFill/>
        </p:spPr>
        <p:txBody>
          <a:bodyPr wrap="square" rtlCol="0">
            <a:spAutoFit/>
          </a:bodyPr>
          <a:lstStyle/>
          <a:p>
            <a:pPr algn="ctr"/>
            <a:r>
              <a:rPr lang="en-US" sz="2000" b="1" dirty="0">
                <a:solidFill>
                  <a:srgbClr val="1C4E9D"/>
                </a:solidFill>
              </a:rPr>
              <a:t>AI/AN Health Disparities</a:t>
            </a:r>
          </a:p>
        </p:txBody>
      </p:sp>
      <p:sp>
        <p:nvSpPr>
          <p:cNvPr id="24" name="TextBox 23">
            <a:extLst>
              <a:ext uri="{FF2B5EF4-FFF2-40B4-BE49-F238E27FC236}">
                <a16:creationId xmlns:a16="http://schemas.microsoft.com/office/drawing/2014/main" id="{6DD31ADD-90F0-A6A8-E48B-EAB01356FC13}"/>
              </a:ext>
            </a:extLst>
          </p:cNvPr>
          <p:cNvSpPr txBox="1"/>
          <p:nvPr/>
        </p:nvSpPr>
        <p:spPr>
          <a:xfrm>
            <a:off x="464844" y="1619631"/>
            <a:ext cx="3387577" cy="1465209"/>
          </a:xfrm>
          <a:prstGeom prst="rect">
            <a:avLst/>
          </a:prstGeom>
          <a:noFill/>
        </p:spPr>
        <p:txBody>
          <a:bodyPr wrap="square" rtlCol="0">
            <a:spAutoFit/>
          </a:bodyPr>
          <a:lstStyle/>
          <a:p>
            <a:pPr marL="0" marR="0">
              <a:lnSpc>
                <a:spcPct val="107000"/>
              </a:lnSpc>
              <a:spcBef>
                <a:spcPts val="0"/>
              </a:spcBef>
              <a:spcAft>
                <a:spcPts val="800"/>
              </a:spcAft>
            </a:pPr>
            <a:r>
              <a:rPr lang="en-US" sz="1400" kern="100" dirty="0">
                <a:latin typeface="Calibri" panose="020F0502020204030204" pitchFamily="34" charset="0"/>
                <a:ea typeface="Calibri" panose="020F0502020204030204" pitchFamily="34" charset="0"/>
                <a:cs typeface="Calibri" panose="020F0502020204030204" pitchFamily="34" charset="0"/>
              </a:rPr>
              <a:t>American Indian and Alaska Native (AI/AN) communities have </a:t>
            </a:r>
            <a:r>
              <a:rPr lang="en-US" sz="1400" kern="100" dirty="0">
                <a:effectLst/>
                <a:latin typeface="Calibri" panose="020F0502020204030204" pitchFamily="34" charset="0"/>
                <a:ea typeface="Calibri" panose="020F0502020204030204" pitchFamily="34" charset="0"/>
                <a:cs typeface="Calibri" panose="020F0502020204030204" pitchFamily="34" charset="0"/>
                <a:hlinkClick r:id="rId3"/>
              </a:rPr>
              <a:t>health disparities</a:t>
            </a:r>
            <a:r>
              <a:rPr lang="en-US" sz="1400" kern="100" dirty="0">
                <a:latin typeface="Calibri" panose="020F0502020204030204" pitchFamily="34" charset="0"/>
                <a:ea typeface="Calibri" panose="020F0502020204030204" pitchFamily="34" charset="0"/>
                <a:cs typeface="Calibri" panose="020F0502020204030204" pitchFamily="34" charset="0"/>
              </a:rPr>
              <a:t> rooted in</a:t>
            </a:r>
            <a:r>
              <a:rPr lang="en-US" sz="1400" kern="100" dirty="0">
                <a:effectLst/>
                <a:latin typeface="Calibri" panose="020F0502020204030204" pitchFamily="34" charset="0"/>
                <a:ea typeface="Calibri" panose="020F0502020204030204" pitchFamily="34" charset="0"/>
                <a:cs typeface="Calibri" panose="020F0502020204030204" pitchFamily="34" charset="0"/>
              </a:rPr>
              <a:t> economic adversity and poor social conditions</a:t>
            </a:r>
            <a:r>
              <a:rPr lang="en-US" sz="1400" kern="100" dirty="0">
                <a:latin typeface="Calibri" panose="020F0502020204030204" pitchFamily="34" charset="0"/>
                <a:ea typeface="Calibri" panose="020F0502020204030204" pitchFamily="34" charset="0"/>
                <a:cs typeface="Calibri" panose="020F0502020204030204" pitchFamily="34" charset="0"/>
              </a:rPr>
              <a:t>.</a:t>
            </a:r>
            <a:r>
              <a:rPr lang="en-US" sz="1400" kern="100" dirty="0">
                <a:effectLst/>
                <a:latin typeface="Calibri" panose="020F0502020204030204" pitchFamily="34" charset="0"/>
                <a:ea typeface="Calibri" panose="020F0502020204030204" pitchFamily="34" charset="0"/>
                <a:cs typeface="Calibri" panose="020F0502020204030204" pitchFamily="34" charset="0"/>
              </a:rPr>
              <a:t> For example, on average </a:t>
            </a:r>
            <a:r>
              <a:rPr lang="en-US" sz="1400" b="1" kern="100" dirty="0">
                <a:effectLst/>
                <a:latin typeface="Calibri" panose="020F0502020204030204" pitchFamily="34" charset="0"/>
                <a:ea typeface="Calibri" panose="020F0502020204030204" pitchFamily="34" charset="0"/>
                <a:cs typeface="Calibri" panose="020F0502020204030204" pitchFamily="34" charset="0"/>
              </a:rPr>
              <a:t>AI/AN people die </a:t>
            </a:r>
            <a:r>
              <a:rPr lang="en-US" sz="1400" b="1" kern="100" dirty="0">
                <a:effectLst/>
                <a:latin typeface="Calibri" panose="020F0502020204030204" pitchFamily="34" charset="0"/>
                <a:ea typeface="Calibri" panose="020F0502020204030204" pitchFamily="34" charset="0"/>
                <a:cs typeface="Calibri" panose="020F0502020204030204" pitchFamily="34" charset="0"/>
                <a:hlinkClick r:id="rId3"/>
              </a:rPr>
              <a:t>12-13 years</a:t>
            </a:r>
            <a:r>
              <a:rPr lang="en-US" sz="1400" b="1" kern="100" dirty="0">
                <a:effectLst/>
                <a:latin typeface="Calibri" panose="020F0502020204030204" pitchFamily="34" charset="0"/>
                <a:ea typeface="Calibri" panose="020F0502020204030204" pitchFamily="34" charset="0"/>
                <a:cs typeface="Calibri" panose="020F0502020204030204" pitchFamily="34" charset="0"/>
              </a:rPr>
              <a:t> earlier than their white</a:t>
            </a:r>
            <a:r>
              <a:rPr lang="en-US" sz="1400" b="1" kern="100" dirty="0">
                <a:latin typeface="Calibri" panose="020F0502020204030204" pitchFamily="34" charset="0"/>
                <a:ea typeface="Calibri" panose="020F0502020204030204" pitchFamily="34" charset="0"/>
                <a:cs typeface="Calibri" panose="020F0502020204030204" pitchFamily="34" charset="0"/>
              </a:rPr>
              <a:t> peers</a:t>
            </a:r>
            <a:r>
              <a:rPr lang="en-US" sz="14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400" kern="100" dirty="0">
              <a:latin typeface="Calibri" panose="020F0502020204030204" pitchFamily="34" charset="0"/>
              <a:ea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BC0CF56D-5279-167C-A363-4A8EE8138D16}"/>
              </a:ext>
            </a:extLst>
          </p:cNvPr>
          <p:cNvSpPr txBox="1"/>
          <p:nvPr/>
        </p:nvSpPr>
        <p:spPr>
          <a:xfrm>
            <a:off x="434837" y="3288357"/>
            <a:ext cx="3137876" cy="543097"/>
          </a:xfrm>
          <a:prstGeom prst="rect">
            <a:avLst/>
          </a:prstGeom>
          <a:noFill/>
        </p:spPr>
        <p:txBody>
          <a:bodyPr wrap="square" rtlCol="0">
            <a:spAutoFit/>
          </a:bodyPr>
          <a:lstStyle/>
          <a:p>
            <a:pPr marL="0" marR="0" algn="ctr">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Calibri" panose="020F0502020204030204" pitchFamily="34" charset="0"/>
                <a:hlinkClick r:id="rId4"/>
              </a:rPr>
              <a:t>Compared to national averages</a:t>
            </a:r>
            <a:r>
              <a:rPr lang="en-US" sz="1400" kern="100" dirty="0">
                <a:effectLst/>
                <a:latin typeface="Calibri" panose="020F0502020204030204" pitchFamily="34" charset="0"/>
                <a:ea typeface="Calibri" panose="020F0502020204030204" pitchFamily="34" charset="0"/>
                <a:cs typeface="Calibri" panose="020F0502020204030204" pitchFamily="34" charset="0"/>
              </a:rPr>
              <a:t>, AI/ANs causes of mortality at higher rates:</a:t>
            </a:r>
          </a:p>
        </p:txBody>
      </p:sp>
      <p:sp>
        <p:nvSpPr>
          <p:cNvPr id="8" name="Rectangle 7">
            <a:extLst>
              <a:ext uri="{FF2B5EF4-FFF2-40B4-BE49-F238E27FC236}">
                <a16:creationId xmlns:a16="http://schemas.microsoft.com/office/drawing/2014/main" id="{64BC4FC2-C09E-3F0C-2CA0-61807966146F}"/>
              </a:ext>
            </a:extLst>
          </p:cNvPr>
          <p:cNvSpPr/>
          <p:nvPr/>
        </p:nvSpPr>
        <p:spPr>
          <a:xfrm>
            <a:off x="436846" y="3774988"/>
            <a:ext cx="1216971" cy="77367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highlight>
                  <a:srgbClr val="EDCB07"/>
                </a:highlight>
              </a:rPr>
              <a:t> </a:t>
            </a:r>
            <a:r>
              <a:rPr lang="en-US" sz="2000" b="1" dirty="0">
                <a:solidFill>
                  <a:srgbClr val="1C4E9D"/>
                </a:solidFill>
                <a:highlight>
                  <a:srgbClr val="EDCB07"/>
                </a:highlight>
              </a:rPr>
              <a:t>+207%</a:t>
            </a:r>
          </a:p>
          <a:p>
            <a:pPr algn="ctr"/>
            <a:r>
              <a:rPr lang="en-US" sz="1400" dirty="0">
                <a:solidFill>
                  <a:srgbClr val="1C4E9D"/>
                </a:solidFill>
              </a:rPr>
              <a:t>DIABETES</a:t>
            </a:r>
            <a:endParaRPr lang="en-US" sz="2000" dirty="0">
              <a:solidFill>
                <a:srgbClr val="1C4E9D"/>
              </a:solidFill>
            </a:endParaRPr>
          </a:p>
        </p:txBody>
      </p:sp>
      <p:sp>
        <p:nvSpPr>
          <p:cNvPr id="17" name="Rounded Rectangle 15">
            <a:extLst>
              <a:ext uri="{FF2B5EF4-FFF2-40B4-BE49-F238E27FC236}">
                <a16:creationId xmlns:a16="http://schemas.microsoft.com/office/drawing/2014/main" id="{4DEA9EBF-D81C-CA8C-1A3B-30F7D3BA101D}"/>
              </a:ext>
            </a:extLst>
          </p:cNvPr>
          <p:cNvSpPr/>
          <p:nvPr/>
        </p:nvSpPr>
        <p:spPr>
          <a:xfrm>
            <a:off x="1421407" y="3771508"/>
            <a:ext cx="1216972" cy="780635"/>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1C4E9D"/>
                </a:solidFill>
                <a:highlight>
                  <a:srgbClr val="EDCB07"/>
                </a:highlight>
              </a:rPr>
              <a:t>+64%</a:t>
            </a:r>
          </a:p>
          <a:p>
            <a:pPr algn="ctr"/>
            <a:r>
              <a:rPr lang="en-US" sz="1400" dirty="0">
                <a:solidFill>
                  <a:srgbClr val="1C4E9D"/>
                </a:solidFill>
              </a:rPr>
              <a:t>SUICIDE</a:t>
            </a:r>
          </a:p>
        </p:txBody>
      </p:sp>
      <p:sp>
        <p:nvSpPr>
          <p:cNvPr id="20" name="Rounded Rectangle 19">
            <a:extLst>
              <a:ext uri="{FF2B5EF4-FFF2-40B4-BE49-F238E27FC236}">
                <a16:creationId xmlns:a16="http://schemas.microsoft.com/office/drawing/2014/main" id="{26559411-2420-0B33-4DB8-1725A7D731B6}"/>
              </a:ext>
            </a:extLst>
          </p:cNvPr>
          <p:cNvSpPr/>
          <p:nvPr/>
        </p:nvSpPr>
        <p:spPr>
          <a:xfrm>
            <a:off x="2344053" y="3901477"/>
            <a:ext cx="1261701" cy="752823"/>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1C4E9D"/>
                </a:solidFill>
                <a:highlight>
                  <a:srgbClr val="EDCB07"/>
                </a:highlight>
              </a:rPr>
              <a:t>+50%</a:t>
            </a:r>
          </a:p>
          <a:p>
            <a:pPr algn="ctr"/>
            <a:r>
              <a:rPr lang="en-US" sz="1400" dirty="0">
                <a:solidFill>
                  <a:srgbClr val="1C4E9D"/>
                </a:solidFill>
              </a:rPr>
              <a:t>PNEUMONIA </a:t>
            </a:r>
          </a:p>
          <a:p>
            <a:pPr algn="ctr"/>
            <a:r>
              <a:rPr lang="en-US" sz="1400" dirty="0">
                <a:solidFill>
                  <a:srgbClr val="1C4E9D"/>
                </a:solidFill>
              </a:rPr>
              <a:t>&amp; FLU</a:t>
            </a:r>
          </a:p>
        </p:txBody>
      </p:sp>
      <p:cxnSp>
        <p:nvCxnSpPr>
          <p:cNvPr id="16" name="Straight Connector 15">
            <a:extLst>
              <a:ext uri="{FF2B5EF4-FFF2-40B4-BE49-F238E27FC236}">
                <a16:creationId xmlns:a16="http://schemas.microsoft.com/office/drawing/2014/main" id="{08C46C1D-2CB7-CF0A-1900-7625B9F505B0}"/>
              </a:ext>
              <a:ext uri="{C183D7F6-B498-43B3-948B-1728B52AA6E4}">
                <adec:decorative xmlns:adec="http://schemas.microsoft.com/office/drawing/2017/decorative" val="1"/>
              </a:ext>
            </a:extLst>
          </p:cNvPr>
          <p:cNvCxnSpPr>
            <a:cxnSpLocks/>
          </p:cNvCxnSpPr>
          <p:nvPr/>
        </p:nvCxnSpPr>
        <p:spPr>
          <a:xfrm>
            <a:off x="354016" y="4765361"/>
            <a:ext cx="4166902"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75E5726-F807-42C8-6A83-C467FBB85073}"/>
              </a:ext>
            </a:extLst>
          </p:cNvPr>
          <p:cNvSpPr txBox="1"/>
          <p:nvPr/>
        </p:nvSpPr>
        <p:spPr>
          <a:xfrm>
            <a:off x="503710" y="4882779"/>
            <a:ext cx="4000658" cy="954107"/>
          </a:xfrm>
          <a:prstGeom prst="rect">
            <a:avLst/>
          </a:prstGeom>
          <a:noFill/>
        </p:spPr>
        <p:txBody>
          <a:bodyPr wrap="square" rtlCol="0">
            <a:spAutoFit/>
          </a:bodyPr>
          <a:lstStyle/>
          <a:p>
            <a:r>
              <a:rPr lang="en-US" sz="1400" dirty="0">
                <a:solidFill>
                  <a:srgbClr val="000000"/>
                </a:solidFill>
              </a:rPr>
              <a:t>Drug overdose deaths for AI/ANs have increased over the past two decades. In fact, </a:t>
            </a:r>
            <a:r>
              <a:rPr lang="en-US" sz="1400" b="1" dirty="0">
                <a:solidFill>
                  <a:srgbClr val="000000"/>
                </a:solidFill>
              </a:rPr>
              <a:t>from 2019 to 2020, drug overdose deaths amongst </a:t>
            </a:r>
            <a:r>
              <a:rPr lang="en-US" sz="1400" b="1" dirty="0">
                <a:solidFill>
                  <a:srgbClr val="000000"/>
                </a:solidFill>
                <a:hlinkClick r:id="rId5"/>
              </a:rPr>
              <a:t>non-Hispanic AI/ANs increased</a:t>
            </a:r>
            <a:r>
              <a:rPr lang="en-US" sz="1400" b="1" dirty="0">
                <a:solidFill>
                  <a:srgbClr val="000000"/>
                </a:solidFill>
              </a:rPr>
              <a:t> 39%. </a:t>
            </a:r>
            <a:endParaRPr lang="en-US" sz="1400" b="1" dirty="0"/>
          </a:p>
        </p:txBody>
      </p:sp>
      <p:sp>
        <p:nvSpPr>
          <p:cNvPr id="25" name="Rounded Rectangle 6">
            <a:extLst>
              <a:ext uri="{FF2B5EF4-FFF2-40B4-BE49-F238E27FC236}">
                <a16:creationId xmlns:a16="http://schemas.microsoft.com/office/drawing/2014/main" id="{198EBE0D-BCC3-9D8C-999A-FFA04963E5B2}"/>
              </a:ext>
              <a:ext uri="{C183D7F6-B498-43B3-948B-1728B52AA6E4}">
                <adec:decorative xmlns:adec="http://schemas.microsoft.com/office/drawing/2017/decorative" val="1"/>
              </a:ext>
            </a:extLst>
          </p:cNvPr>
          <p:cNvSpPr/>
          <p:nvPr/>
        </p:nvSpPr>
        <p:spPr>
          <a:xfrm>
            <a:off x="3760667" y="1336190"/>
            <a:ext cx="4670661" cy="4261580"/>
          </a:xfrm>
          <a:prstGeom prst="ellipse">
            <a:avLst/>
          </a:prstGeom>
          <a:solidFill>
            <a:schemeClr val="accent4">
              <a:lumMod val="20000"/>
              <a:lumOff val="80000"/>
            </a:schemeClr>
          </a:solidFill>
          <a:ln w="57150">
            <a:solidFill>
              <a:srgbClr val="EDCB0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i="1" dirty="0">
              <a:solidFill>
                <a:schemeClr val="tx1"/>
              </a:solidFill>
              <a:hlinkClick r:id="rId6"/>
            </a:endParaRPr>
          </a:p>
          <a:p>
            <a:pPr algn="ctr"/>
            <a:endParaRPr lang="en-US" sz="1400" i="1" dirty="0">
              <a:solidFill>
                <a:srgbClr val="000000"/>
              </a:solidFill>
            </a:endParaRPr>
          </a:p>
          <a:p>
            <a:pPr algn="ctr"/>
            <a:endParaRPr lang="en-US" sz="1400" i="1" dirty="0">
              <a:solidFill>
                <a:srgbClr val="000000"/>
              </a:solidFill>
            </a:endParaRPr>
          </a:p>
          <a:p>
            <a:pPr algn="ctr"/>
            <a:endParaRPr lang="en-US" sz="1400" i="1" dirty="0">
              <a:solidFill>
                <a:srgbClr val="000000"/>
              </a:solidFill>
            </a:endParaRPr>
          </a:p>
          <a:p>
            <a:pPr algn="ctr"/>
            <a:endParaRPr lang="en-US" sz="1400" i="1" dirty="0">
              <a:solidFill>
                <a:srgbClr val="000000"/>
              </a:solidFill>
            </a:endParaRPr>
          </a:p>
          <a:p>
            <a:pPr algn="ctr"/>
            <a:endParaRPr lang="en-US" sz="1400" i="1" dirty="0">
              <a:solidFill>
                <a:srgbClr val="000000"/>
              </a:solidFill>
            </a:endParaRPr>
          </a:p>
          <a:p>
            <a:pPr algn="ctr"/>
            <a:endParaRPr lang="en-US" sz="1400" i="1" dirty="0">
              <a:solidFill>
                <a:srgbClr val="000000"/>
              </a:solidFill>
            </a:endParaRPr>
          </a:p>
          <a:p>
            <a:pPr algn="ctr"/>
            <a:endParaRPr lang="en-US" sz="1400" i="1" dirty="0">
              <a:solidFill>
                <a:srgbClr val="000000"/>
              </a:solidFill>
            </a:endParaRPr>
          </a:p>
          <a:p>
            <a:pPr algn="ctr"/>
            <a:endParaRPr lang="en-US" sz="1400" dirty="0">
              <a:solidFill>
                <a:srgbClr val="000000"/>
              </a:solidFill>
            </a:endParaRPr>
          </a:p>
        </p:txBody>
      </p:sp>
      <p:sp>
        <p:nvSpPr>
          <p:cNvPr id="6" name="Rectangle 5">
            <a:extLst>
              <a:ext uri="{FF2B5EF4-FFF2-40B4-BE49-F238E27FC236}">
                <a16:creationId xmlns:a16="http://schemas.microsoft.com/office/drawing/2014/main" id="{44B311E3-D054-59FE-A784-59C176FA4877}"/>
              </a:ext>
              <a:ext uri="{C183D7F6-B498-43B3-948B-1728B52AA6E4}">
                <adec:decorative xmlns:adec="http://schemas.microsoft.com/office/drawing/2017/decorative" val="1"/>
              </a:ext>
            </a:extLst>
          </p:cNvPr>
          <p:cNvSpPr/>
          <p:nvPr/>
        </p:nvSpPr>
        <p:spPr>
          <a:xfrm>
            <a:off x="4026771" y="1763381"/>
            <a:ext cx="4138452" cy="339493"/>
          </a:xfrm>
          <a:prstGeom prst="rect">
            <a:avLst/>
          </a:prstGeom>
          <a:solidFill>
            <a:srgbClr val="1C4E9D"/>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bg1"/>
              </a:solidFill>
            </a:endParaRPr>
          </a:p>
        </p:txBody>
      </p:sp>
      <p:sp>
        <p:nvSpPr>
          <p:cNvPr id="21" name="TextBox 20">
            <a:extLst>
              <a:ext uri="{FF2B5EF4-FFF2-40B4-BE49-F238E27FC236}">
                <a16:creationId xmlns:a16="http://schemas.microsoft.com/office/drawing/2014/main" id="{3A70055C-8504-C56C-53BC-FF45ED556C81}"/>
              </a:ext>
            </a:extLst>
          </p:cNvPr>
          <p:cNvSpPr txBox="1"/>
          <p:nvPr/>
        </p:nvSpPr>
        <p:spPr>
          <a:xfrm>
            <a:off x="4024881" y="1763963"/>
            <a:ext cx="4142232" cy="338328"/>
          </a:xfrm>
          <a:prstGeom prst="rect">
            <a:avLst/>
          </a:prstGeom>
          <a:noFill/>
        </p:spPr>
        <p:txBody>
          <a:bodyPr wrap="square">
            <a:spAutoFit/>
          </a:bodyPr>
          <a:lstStyle/>
          <a:p>
            <a:pPr algn="ctr"/>
            <a:r>
              <a:rPr lang="en-US" sz="1800" b="1" dirty="0">
                <a:solidFill>
                  <a:schemeClr val="bg1"/>
                </a:solidFill>
              </a:rPr>
              <a:t>Culturally Tailored Services</a:t>
            </a:r>
          </a:p>
        </p:txBody>
      </p:sp>
      <p:sp>
        <p:nvSpPr>
          <p:cNvPr id="3" name="TextBox 2">
            <a:extLst>
              <a:ext uri="{FF2B5EF4-FFF2-40B4-BE49-F238E27FC236}">
                <a16:creationId xmlns:a16="http://schemas.microsoft.com/office/drawing/2014/main" id="{29005227-E7C8-337D-85BB-B70F6587FF6E}"/>
              </a:ext>
            </a:extLst>
          </p:cNvPr>
          <p:cNvSpPr txBox="1"/>
          <p:nvPr/>
        </p:nvSpPr>
        <p:spPr>
          <a:xfrm>
            <a:off x="4340696" y="2342756"/>
            <a:ext cx="3503364" cy="1815882"/>
          </a:xfrm>
          <a:prstGeom prst="rect">
            <a:avLst/>
          </a:prstGeom>
          <a:noFill/>
        </p:spPr>
        <p:txBody>
          <a:bodyPr wrap="square" rtlCol="0">
            <a:spAutoFit/>
          </a:bodyPr>
          <a:lstStyle/>
          <a:p>
            <a:pPr algn="ctr"/>
            <a:r>
              <a:rPr lang="en-US" sz="1400" i="1" dirty="0"/>
              <a:t>As suggested by the </a:t>
            </a:r>
            <a:r>
              <a:rPr lang="en-US" sz="1400" i="1" dirty="0">
                <a:hlinkClick r:id="rId7"/>
              </a:rPr>
              <a:t>CMS Framework for Health Equity</a:t>
            </a:r>
            <a:r>
              <a:rPr lang="en-US" sz="1400" i="1" dirty="0"/>
              <a:t> (Priority 4), </a:t>
            </a:r>
            <a:r>
              <a:rPr lang="en-US" sz="1400" i="1" dirty="0">
                <a:solidFill>
                  <a:schemeClr val="tx1"/>
                </a:solidFill>
              </a:rPr>
              <a:t>culturally tailored services include </a:t>
            </a:r>
            <a:r>
              <a:rPr lang="en-US" sz="1400" i="1" dirty="0">
                <a:solidFill>
                  <a:schemeClr val="tx1"/>
                </a:solidFill>
                <a:hlinkClick r:id="rId8"/>
              </a:rPr>
              <a:t>healing informed care</a:t>
            </a:r>
            <a:r>
              <a:rPr lang="en-US" sz="1400" i="1" dirty="0">
                <a:solidFill>
                  <a:schemeClr val="tx1"/>
                </a:solidFill>
              </a:rPr>
              <a:t> for AI/AN communities, which is “derived from a rich understanding of Indigenous knowledge…It provides guidance to those who experience distress individually, in a family, or in a community.”</a:t>
            </a:r>
            <a:endParaRPr lang="en-US" dirty="0"/>
          </a:p>
        </p:txBody>
      </p:sp>
      <p:sp>
        <p:nvSpPr>
          <p:cNvPr id="9" name="TextBox 8">
            <a:extLst>
              <a:ext uri="{FF2B5EF4-FFF2-40B4-BE49-F238E27FC236}">
                <a16:creationId xmlns:a16="http://schemas.microsoft.com/office/drawing/2014/main" id="{E220FFD5-C98A-34F9-1EDA-043067B40306}"/>
              </a:ext>
            </a:extLst>
          </p:cNvPr>
          <p:cNvSpPr txBox="1"/>
          <p:nvPr/>
        </p:nvSpPr>
        <p:spPr>
          <a:xfrm>
            <a:off x="4131032" y="4352135"/>
            <a:ext cx="3951174" cy="584775"/>
          </a:xfrm>
          <a:prstGeom prst="rect">
            <a:avLst/>
          </a:prstGeom>
          <a:noFill/>
        </p:spPr>
        <p:txBody>
          <a:bodyPr wrap="square">
            <a:spAutoFit/>
          </a:bodyPr>
          <a:lstStyle/>
          <a:p>
            <a:pPr algn="ctr"/>
            <a:r>
              <a:rPr lang="en-US" sz="1600" b="1" u="sng" dirty="0">
                <a:highlight>
                  <a:srgbClr val="EDCB07"/>
                </a:highlight>
                <a:hlinkClick r:id="rId9"/>
              </a:rPr>
              <a:t>Cultural awareness</a:t>
            </a:r>
            <a:r>
              <a:rPr lang="en-US" sz="1600" b="1" dirty="0">
                <a:highlight>
                  <a:srgbClr val="EDCB07"/>
                </a:highlight>
              </a:rPr>
              <a:t> </a:t>
            </a:r>
            <a:r>
              <a:rPr lang="en-US" sz="1600" dirty="0">
                <a:highlight>
                  <a:srgbClr val="EDCB07"/>
                </a:highlight>
              </a:rPr>
              <a:t>and</a:t>
            </a:r>
            <a:r>
              <a:rPr lang="en-US" sz="1600" b="1" dirty="0">
                <a:highlight>
                  <a:srgbClr val="EDCB07"/>
                </a:highlight>
              </a:rPr>
              <a:t> </a:t>
            </a:r>
            <a:r>
              <a:rPr lang="en-US" sz="1600" b="1" dirty="0">
                <a:solidFill>
                  <a:schemeClr val="tx1"/>
                </a:solidFill>
                <a:highlight>
                  <a:srgbClr val="EDCB07"/>
                </a:highlight>
                <a:hlinkClick r:id="rId6"/>
              </a:rPr>
              <a:t>cultural respect</a:t>
            </a:r>
            <a:r>
              <a:rPr lang="en-US" sz="1600" b="1" dirty="0">
                <a:solidFill>
                  <a:schemeClr val="tx1"/>
                </a:solidFill>
                <a:highlight>
                  <a:srgbClr val="EDCB07"/>
                </a:highlight>
              </a:rPr>
              <a:t> </a:t>
            </a:r>
            <a:r>
              <a:rPr lang="en-US" sz="1600" dirty="0">
                <a:solidFill>
                  <a:schemeClr val="tx1"/>
                </a:solidFill>
                <a:highlight>
                  <a:srgbClr val="EDCB07"/>
                </a:highlight>
              </a:rPr>
              <a:t>are critical to reducing health disparities.</a:t>
            </a:r>
          </a:p>
        </p:txBody>
      </p:sp>
      <p:sp>
        <p:nvSpPr>
          <p:cNvPr id="2" name="TextBox 1">
            <a:extLst>
              <a:ext uri="{FF2B5EF4-FFF2-40B4-BE49-F238E27FC236}">
                <a16:creationId xmlns:a16="http://schemas.microsoft.com/office/drawing/2014/main" id="{8A4C772B-00EC-65F1-103E-F836B33587B5}"/>
              </a:ext>
              <a:ext uri="{C183D7F6-B498-43B3-948B-1728B52AA6E4}">
                <adec:decorative xmlns:adec="http://schemas.microsoft.com/office/drawing/2017/decorative" val="1"/>
              </a:ext>
            </a:extLst>
          </p:cNvPr>
          <p:cNvSpPr txBox="1"/>
          <p:nvPr/>
        </p:nvSpPr>
        <p:spPr>
          <a:xfrm>
            <a:off x="8430312" y="1166062"/>
            <a:ext cx="3566160" cy="400110"/>
          </a:xfrm>
          <a:prstGeom prst="rect">
            <a:avLst/>
          </a:prstGeom>
          <a:solidFill>
            <a:srgbClr val="EDCB07"/>
          </a:solidFill>
        </p:spPr>
        <p:txBody>
          <a:bodyPr wrap="square" rtlCol="0">
            <a:spAutoFit/>
          </a:bodyPr>
          <a:lstStyle/>
          <a:p>
            <a:pPr algn="ctr"/>
            <a:endParaRPr lang="en-US" sz="2000" b="1" dirty="0">
              <a:solidFill>
                <a:srgbClr val="1C4E9D"/>
              </a:solidFill>
            </a:endParaRPr>
          </a:p>
        </p:txBody>
      </p:sp>
      <p:sp>
        <p:nvSpPr>
          <p:cNvPr id="15" name="TextBox 14">
            <a:extLst>
              <a:ext uri="{FF2B5EF4-FFF2-40B4-BE49-F238E27FC236}">
                <a16:creationId xmlns:a16="http://schemas.microsoft.com/office/drawing/2014/main" id="{8CB2CEF0-F84F-A535-1C7E-606E3F907C2A}"/>
              </a:ext>
            </a:extLst>
          </p:cNvPr>
          <p:cNvSpPr txBox="1"/>
          <p:nvPr/>
        </p:nvSpPr>
        <p:spPr>
          <a:xfrm>
            <a:off x="8472740" y="1139974"/>
            <a:ext cx="3455040" cy="400110"/>
          </a:xfrm>
          <a:prstGeom prst="rect">
            <a:avLst/>
          </a:prstGeom>
          <a:noFill/>
        </p:spPr>
        <p:txBody>
          <a:bodyPr wrap="square">
            <a:spAutoFit/>
          </a:bodyPr>
          <a:lstStyle/>
          <a:p>
            <a:pPr algn="ctr"/>
            <a:r>
              <a:rPr lang="en-US" sz="2000" b="1" dirty="0">
                <a:solidFill>
                  <a:srgbClr val="1C4E9D"/>
                </a:solidFill>
              </a:rPr>
              <a:t>Culturally Tailored Care</a:t>
            </a:r>
          </a:p>
        </p:txBody>
      </p:sp>
      <p:sp>
        <p:nvSpPr>
          <p:cNvPr id="4" name="Oval 3">
            <a:extLst>
              <a:ext uri="{FF2B5EF4-FFF2-40B4-BE49-F238E27FC236}">
                <a16:creationId xmlns:a16="http://schemas.microsoft.com/office/drawing/2014/main" id="{6A74D079-9E79-CF7C-7545-B3A035503258}"/>
              </a:ext>
              <a:ext uri="{C183D7F6-B498-43B3-948B-1728B52AA6E4}">
                <adec:decorative xmlns:adec="http://schemas.microsoft.com/office/drawing/2017/decorative" val="1"/>
              </a:ext>
            </a:extLst>
          </p:cNvPr>
          <p:cNvSpPr/>
          <p:nvPr/>
        </p:nvSpPr>
        <p:spPr>
          <a:xfrm>
            <a:off x="9136554" y="1651956"/>
            <a:ext cx="435834" cy="413716"/>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33" name="TextBox 32">
            <a:extLst>
              <a:ext uri="{FF2B5EF4-FFF2-40B4-BE49-F238E27FC236}">
                <a16:creationId xmlns:a16="http://schemas.microsoft.com/office/drawing/2014/main" id="{8A080E45-ABCA-9811-EBDE-44243F5D7DA6}"/>
              </a:ext>
            </a:extLst>
          </p:cNvPr>
          <p:cNvSpPr txBox="1"/>
          <p:nvPr/>
        </p:nvSpPr>
        <p:spPr>
          <a:xfrm>
            <a:off x="8648338" y="1576875"/>
            <a:ext cx="3144137" cy="1829219"/>
          </a:xfrm>
          <a:prstGeom prst="rect">
            <a:avLst/>
          </a:prstGeom>
          <a:noFill/>
        </p:spPr>
        <p:txBody>
          <a:bodyPr wrap="square">
            <a:spAutoFit/>
          </a:bodyPr>
          <a:lstStyle/>
          <a:p>
            <a:pPr marR="0" algn="r">
              <a:lnSpc>
                <a:spcPct val="107000"/>
              </a:lnSpc>
              <a:spcBef>
                <a:spcPts val="0"/>
              </a:spcBef>
              <a:spcAft>
                <a:spcPts val="800"/>
              </a:spcAft>
            </a:pPr>
            <a:r>
              <a:rPr lang="en-US" sz="2000" b="1" kern="100" dirty="0">
                <a:solidFill>
                  <a:srgbClr val="1C4E9D"/>
                </a:solidFill>
                <a:latin typeface="Calibri" panose="020F0502020204030204" pitchFamily="34" charset="0"/>
                <a:ea typeface="Calibri" panose="020F0502020204030204" pitchFamily="34" charset="0"/>
                <a:cs typeface="Calibri" panose="020F0502020204030204" pitchFamily="34" charset="0"/>
              </a:rPr>
              <a:t>	Explore examples   	of AI/AN culturally tailored care</a:t>
            </a:r>
          </a:p>
          <a:p>
            <a:pPr algn="r"/>
            <a:r>
              <a:rPr lang="en-US" sz="1400" dirty="0"/>
              <a:t>like</a:t>
            </a:r>
            <a:r>
              <a:rPr lang="en-US" sz="1400" dirty="0">
                <a:solidFill>
                  <a:schemeClr val="tx1"/>
                </a:solidFill>
              </a:rPr>
              <a:t> </a:t>
            </a:r>
            <a:r>
              <a:rPr lang="en-US" sz="1400" kern="100" dirty="0">
                <a:latin typeface="Calibri" panose="020F0502020204030204" pitchFamily="34" charset="0"/>
                <a:cs typeface="Calibri" panose="020F0502020204030204" pitchFamily="34" charset="0"/>
              </a:rPr>
              <a:t>the </a:t>
            </a:r>
            <a:r>
              <a:rPr lang="en-US" sz="1400" kern="100" dirty="0">
                <a:latin typeface="Calibri" panose="020F0502020204030204" pitchFamily="34" charset="0"/>
                <a:cs typeface="Calibri" panose="020F0502020204030204" pitchFamily="34" charset="0"/>
                <a:hlinkClick r:id="rId10"/>
              </a:rPr>
              <a:t>Alaska Community Health Aide Program</a:t>
            </a:r>
            <a:r>
              <a:rPr lang="en-US" sz="1400" kern="100" dirty="0">
                <a:latin typeface="Calibri" panose="020F0502020204030204" pitchFamily="34" charset="0"/>
                <a:cs typeface="Calibri" panose="020F0502020204030204" pitchFamily="34" charset="0"/>
              </a:rPr>
              <a:t>, serving Alaska Natives in the Alaska Tribal Health System</a:t>
            </a:r>
            <a:r>
              <a:rPr lang="en-US" sz="1400" kern="100" dirty="0">
                <a:solidFill>
                  <a:schemeClr val="tx1"/>
                </a:solidFill>
                <a:latin typeface="Calibri" panose="020F0502020204030204" pitchFamily="34" charset="0"/>
                <a:ea typeface="Calibri" panose="020F0502020204030204" pitchFamily="34" charset="0"/>
                <a:cs typeface="Calibri" panose="020F0502020204030204" pitchFamily="34" charset="0"/>
              </a:rPr>
              <a:t>.</a:t>
            </a:r>
          </a:p>
        </p:txBody>
      </p:sp>
      <p:sp>
        <p:nvSpPr>
          <p:cNvPr id="13" name="Oval 12">
            <a:extLst>
              <a:ext uri="{FF2B5EF4-FFF2-40B4-BE49-F238E27FC236}">
                <a16:creationId xmlns:a16="http://schemas.microsoft.com/office/drawing/2014/main" id="{20D23520-E987-51D6-A277-59548BB92921}"/>
              </a:ext>
              <a:ext uri="{C183D7F6-B498-43B3-948B-1728B52AA6E4}">
                <adec:decorative xmlns:adec="http://schemas.microsoft.com/office/drawing/2017/decorative" val="1"/>
              </a:ext>
            </a:extLst>
          </p:cNvPr>
          <p:cNvSpPr/>
          <p:nvPr/>
        </p:nvSpPr>
        <p:spPr>
          <a:xfrm>
            <a:off x="9138996" y="3743857"/>
            <a:ext cx="435834" cy="413716"/>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8" name="TextBox 27">
            <a:extLst>
              <a:ext uri="{FF2B5EF4-FFF2-40B4-BE49-F238E27FC236}">
                <a16:creationId xmlns:a16="http://schemas.microsoft.com/office/drawing/2014/main" id="{B39E9C7D-93CA-4969-9A2D-97F9BC3F4648}"/>
              </a:ext>
            </a:extLst>
          </p:cNvPr>
          <p:cNvSpPr txBox="1"/>
          <p:nvPr/>
        </p:nvSpPr>
        <p:spPr>
          <a:xfrm>
            <a:off x="8013853" y="3660189"/>
            <a:ext cx="3702213" cy="2094741"/>
          </a:xfrm>
          <a:prstGeom prst="rect">
            <a:avLst/>
          </a:prstGeom>
          <a:noFill/>
        </p:spPr>
        <p:txBody>
          <a:bodyPr wrap="square">
            <a:spAutoFit/>
          </a:bodyPr>
          <a:lstStyle/>
          <a:p>
            <a:pPr algn="r">
              <a:lnSpc>
                <a:spcPct val="107000"/>
              </a:lnSpc>
              <a:spcAft>
                <a:spcPts val="800"/>
              </a:spcAft>
            </a:pPr>
            <a:r>
              <a:rPr lang="en-US" sz="2000" b="1" kern="100" dirty="0">
                <a:solidFill>
                  <a:srgbClr val="1C4E9D"/>
                </a:solidFill>
                <a:latin typeface="Calibri" panose="020F0502020204030204" pitchFamily="34" charset="0"/>
                <a:ea typeface="Calibri" panose="020F0502020204030204" pitchFamily="34" charset="0"/>
                <a:cs typeface="Calibri" panose="020F0502020204030204" pitchFamily="34" charset="0"/>
              </a:rPr>
              <a:t>	Understand and  	support culturally tailored services</a:t>
            </a:r>
            <a:endParaRPr lang="en-US" sz="2000" b="1" kern="100" dirty="0">
              <a:solidFill>
                <a:srgbClr val="1C4E9D"/>
              </a:solidFill>
              <a:effectLst/>
              <a:latin typeface="Calibri" panose="020F0502020204030204" pitchFamily="34" charset="0"/>
              <a:ea typeface="Calibri" panose="020F0502020204030204" pitchFamily="34" charset="0"/>
              <a:cs typeface="Calibri" panose="020F0502020204030204" pitchFamily="34" charset="0"/>
            </a:endParaRPr>
          </a:p>
          <a:p>
            <a:pPr algn="r">
              <a:lnSpc>
                <a:spcPct val="107000"/>
              </a:lnSpc>
              <a:spcAft>
                <a:spcPts val="800"/>
              </a:spcAft>
            </a:pPr>
            <a:r>
              <a:rPr lang="en-US" sz="1400" kern="10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11"/>
              </a:rPr>
              <a:t>The National CLAS Standards</a:t>
            </a:r>
            <a:r>
              <a:rPr lang="en-US" sz="1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 is a tool to reduce health disparities, promoting the </a:t>
            </a:r>
            <a:r>
              <a:rPr lang="en-US" sz="1400" b="1" kern="100" dirty="0">
                <a:solidFill>
                  <a:srgbClr val="000000"/>
                </a:solidFill>
                <a:latin typeface="Calibri" panose="020F0502020204030204" pitchFamily="34" charset="0"/>
                <a:ea typeface="Calibri" panose="020F0502020204030204" pitchFamily="34" charset="0"/>
                <a:cs typeface="Calibri" panose="020F0502020204030204" pitchFamily="34" charset="0"/>
              </a:rPr>
              <a:t>respect</a:t>
            </a:r>
            <a:r>
              <a:rPr lang="en-US" sz="1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 of the whole individual and </a:t>
            </a:r>
            <a:r>
              <a:rPr lang="en-US" sz="1400" b="1" kern="100" dirty="0">
                <a:solidFill>
                  <a:srgbClr val="000000"/>
                </a:solidFill>
                <a:latin typeface="Calibri" panose="020F0502020204030204" pitchFamily="34" charset="0"/>
                <a:ea typeface="Calibri" panose="020F0502020204030204" pitchFamily="34" charset="0"/>
                <a:cs typeface="Calibri" panose="020F0502020204030204" pitchFamily="34" charset="0"/>
              </a:rPr>
              <a:t>responsiveness </a:t>
            </a:r>
            <a:r>
              <a:rPr lang="en-US" sz="1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to their health needs and preferences</a:t>
            </a:r>
            <a:r>
              <a:rPr lang="en-US"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1400" dirty="0"/>
          </a:p>
        </p:txBody>
      </p:sp>
      <p:sp>
        <p:nvSpPr>
          <p:cNvPr id="2420" name="TextBox 2419">
            <a:extLst>
              <a:ext uri="{FF2B5EF4-FFF2-40B4-BE49-F238E27FC236}">
                <a16:creationId xmlns:a16="http://schemas.microsoft.com/office/drawing/2014/main" id="{0FDE300B-C2A5-8927-803B-0FD78D1A53EF}"/>
              </a:ext>
            </a:extLst>
          </p:cNvPr>
          <p:cNvSpPr txBox="1"/>
          <p:nvPr/>
        </p:nvSpPr>
        <p:spPr>
          <a:xfrm>
            <a:off x="1419262" y="6448973"/>
            <a:ext cx="9321374" cy="276999"/>
          </a:xfrm>
          <a:prstGeom prst="rect">
            <a:avLst/>
          </a:prstGeom>
          <a:noFill/>
        </p:spPr>
        <p:txBody>
          <a:bodyPr wrap="square">
            <a:spAutoFit/>
          </a:bodyPr>
          <a:lstStyle/>
          <a:p>
            <a:pPr algn="ctr"/>
            <a:r>
              <a:rPr lang="en-US" sz="1200" b="0" i="0" dirty="0">
                <a:solidFill>
                  <a:srgbClr val="000000"/>
                </a:solidFill>
                <a:effectLst/>
              </a:rPr>
              <a:t>Developed by the CMS Rural Health Council’s Tribal Affairs Subcommittee.</a:t>
            </a:r>
            <a:endParaRPr lang="en-US" sz="1200" dirty="0"/>
          </a:p>
        </p:txBody>
      </p:sp>
      <p:pic>
        <p:nvPicPr>
          <p:cNvPr id="10" name="Picture 9">
            <a:extLst>
              <a:ext uri="{FF2B5EF4-FFF2-40B4-BE49-F238E27FC236}">
                <a16:creationId xmlns:a16="http://schemas.microsoft.com/office/drawing/2014/main" id="{B9A7CCA5-3A11-7B48-C1E2-F85ED6BE88C7}"/>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11255658" y="6357180"/>
            <a:ext cx="682045" cy="237295"/>
          </a:xfrm>
          <a:prstGeom prst="rect">
            <a:avLst/>
          </a:prstGeom>
        </p:spPr>
      </p:pic>
    </p:spTree>
    <p:extLst>
      <p:ext uri="{BB962C8B-B14F-4D97-AF65-F5344CB8AC3E}">
        <p14:creationId xmlns:p14="http://schemas.microsoft.com/office/powerpoint/2010/main" val="472130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25A0-3BE7-C112-4361-903CB3C7E0B2}"/>
            </a:ext>
          </a:extLst>
        </p:cNvPr>
        <p:cNvGrpSpPr/>
        <p:nvPr/>
      </p:nvGrpSpPr>
      <p:grpSpPr>
        <a:xfrm>
          <a:off x="0" y="0"/>
          <a:ext cx="0" cy="0"/>
          <a:chOff x="0" y="0"/>
          <a:chExt cx="0" cy="0"/>
        </a:xfrm>
      </p:grpSpPr>
      <p:grpSp>
        <p:nvGrpSpPr>
          <p:cNvPr id="2423" name="Group 2422">
            <a:extLst>
              <a:ext uri="{FF2B5EF4-FFF2-40B4-BE49-F238E27FC236}">
                <a16:creationId xmlns:a16="http://schemas.microsoft.com/office/drawing/2014/main" id="{01DDFFFE-97F7-BCFF-2FAE-1923A5EFAA7C}"/>
              </a:ext>
              <a:ext uri="{C183D7F6-B498-43B3-948B-1728B52AA6E4}">
                <adec:decorative xmlns:adec="http://schemas.microsoft.com/office/drawing/2017/decorative" val="1"/>
              </a:ext>
            </a:extLst>
          </p:cNvPr>
          <p:cNvGrpSpPr/>
          <p:nvPr/>
        </p:nvGrpSpPr>
        <p:grpSpPr>
          <a:xfrm>
            <a:off x="-47625" y="-7304"/>
            <a:ext cx="12254844" cy="412286"/>
            <a:chOff x="-47625" y="-7304"/>
            <a:chExt cx="12254844" cy="412286"/>
          </a:xfrm>
        </p:grpSpPr>
        <p:sp>
          <p:nvSpPr>
            <p:cNvPr id="11" name="Triangle 10">
              <a:extLst>
                <a:ext uri="{FF2B5EF4-FFF2-40B4-BE49-F238E27FC236}">
                  <a16:creationId xmlns:a16="http://schemas.microsoft.com/office/drawing/2014/main" id="{2E30FDE6-AF82-D623-A3A0-4AD35E4798C7}"/>
                </a:ext>
              </a:extLst>
            </p:cNvPr>
            <p:cNvSpPr>
              <a:spLocks noChangeAspect="1"/>
            </p:cNvSpPr>
            <p:nvPr/>
          </p:nvSpPr>
          <p:spPr>
            <a:xfrm flipH="1">
              <a:off x="-47625" y="-1285"/>
              <a:ext cx="90664"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riangle 231">
              <a:extLst>
                <a:ext uri="{FF2B5EF4-FFF2-40B4-BE49-F238E27FC236}">
                  <a16:creationId xmlns:a16="http://schemas.microsoft.com/office/drawing/2014/main" id="{FA110D5E-D35F-967D-6382-78EA055BF08C}"/>
                </a:ext>
              </a:extLst>
            </p:cNvPr>
            <p:cNvSpPr>
              <a:spLocks noChangeAspect="1"/>
            </p:cNvSpPr>
            <p:nvPr/>
          </p:nvSpPr>
          <p:spPr>
            <a:xfrm flipH="1">
              <a:off x="43039" y="-12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7" name="Rectangle 336">
              <a:extLst>
                <a:ext uri="{FF2B5EF4-FFF2-40B4-BE49-F238E27FC236}">
                  <a16:creationId xmlns:a16="http://schemas.microsoft.com/office/drawing/2014/main" id="{33CE357D-7E6E-C4A9-1B87-77E82FC56264}"/>
                </a:ext>
              </a:extLst>
            </p:cNvPr>
            <p:cNvSpPr/>
            <p:nvPr/>
          </p:nvSpPr>
          <p:spPr>
            <a:xfrm>
              <a:off x="0" y="107071"/>
              <a:ext cx="172156"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5" name="Rectangle 344">
              <a:extLst>
                <a:ext uri="{FF2B5EF4-FFF2-40B4-BE49-F238E27FC236}">
                  <a16:creationId xmlns:a16="http://schemas.microsoft.com/office/drawing/2014/main" id="{D9C30F62-6036-07BA-57C1-D96C5D0C346B}"/>
                </a:ext>
              </a:extLst>
            </p:cNvPr>
            <p:cNvSpPr/>
            <p:nvPr/>
          </p:nvSpPr>
          <p:spPr>
            <a:xfrm flipV="1">
              <a:off x="-4091" y="189327"/>
              <a:ext cx="4571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6" name="Oval 345">
              <a:extLst>
                <a:ext uri="{FF2B5EF4-FFF2-40B4-BE49-F238E27FC236}">
                  <a16:creationId xmlns:a16="http://schemas.microsoft.com/office/drawing/2014/main" id="{728049D0-5FDD-D5FA-1B08-749229AC3327}"/>
                </a:ext>
              </a:extLst>
            </p:cNvPr>
            <p:cNvSpPr/>
            <p:nvPr/>
          </p:nvSpPr>
          <p:spPr>
            <a:xfrm>
              <a:off x="-19050" y="243303"/>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8" name="Straight Connector 347">
              <a:extLst>
                <a:ext uri="{FF2B5EF4-FFF2-40B4-BE49-F238E27FC236}">
                  <a16:creationId xmlns:a16="http://schemas.microsoft.com/office/drawing/2014/main" id="{062625B6-2369-F301-A004-853AED59FA91}"/>
                </a:ext>
              </a:extLst>
            </p:cNvPr>
            <p:cNvCxnSpPr>
              <a:cxnSpLocks/>
            </p:cNvCxnSpPr>
            <p:nvPr/>
          </p:nvCxnSpPr>
          <p:spPr>
            <a:xfrm>
              <a:off x="0" y="298548"/>
              <a:ext cx="670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DB7B5CDB-ED65-0187-B50F-EB5D32B8F478}"/>
                </a:ext>
              </a:extLst>
            </p:cNvPr>
            <p:cNvCxnSpPr>
              <a:cxnSpLocks/>
            </p:cNvCxnSpPr>
            <p:nvPr/>
          </p:nvCxnSpPr>
          <p:spPr>
            <a:xfrm>
              <a:off x="60678" y="2318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1195FADB-DC82-A8B7-D63C-B461402B4A7E}"/>
                </a:ext>
              </a:extLst>
            </p:cNvPr>
            <p:cNvCxnSpPr>
              <a:cxnSpLocks/>
            </p:cNvCxnSpPr>
            <p:nvPr/>
          </p:nvCxnSpPr>
          <p:spPr>
            <a:xfrm>
              <a:off x="119064" y="169643"/>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B815692B-48E9-4EC3-5C1E-3CB8E543253A}"/>
                </a:ext>
              </a:extLst>
            </p:cNvPr>
            <p:cNvCxnSpPr>
              <a:cxnSpLocks/>
            </p:cNvCxnSpPr>
            <p:nvPr/>
          </p:nvCxnSpPr>
          <p:spPr>
            <a:xfrm rot="-180000">
              <a:off x="194529" y="9565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55A8A01E-F119-5B23-7974-783B5F0D7A99}"/>
                </a:ext>
              </a:extLst>
            </p:cNvPr>
            <p:cNvCxnSpPr>
              <a:cxnSpLocks/>
            </p:cNvCxnSpPr>
            <p:nvPr/>
          </p:nvCxnSpPr>
          <p:spPr>
            <a:xfrm>
              <a:off x="197732"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897816DE-D01E-099A-7A22-3E800C1E3D8B}"/>
                </a:ext>
              </a:extLst>
            </p:cNvPr>
            <p:cNvCxnSpPr>
              <a:cxnSpLocks/>
            </p:cNvCxnSpPr>
            <p:nvPr/>
          </p:nvCxnSpPr>
          <p:spPr>
            <a:xfrm>
              <a:off x="122767" y="17281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43F1B5AA-A020-2542-8439-B43294B19857}"/>
                </a:ext>
              </a:extLst>
            </p:cNvPr>
            <p:cNvCxnSpPr>
              <a:cxnSpLocks/>
            </p:cNvCxnSpPr>
            <p:nvPr/>
          </p:nvCxnSpPr>
          <p:spPr>
            <a:xfrm>
              <a:off x="62795" y="234639"/>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360" name="Rectangle 359">
              <a:extLst>
                <a:ext uri="{FF2B5EF4-FFF2-40B4-BE49-F238E27FC236}">
                  <a16:creationId xmlns:a16="http://schemas.microsoft.com/office/drawing/2014/main" id="{B5E4C2DE-46BF-6ACE-0FA8-D66D87701E8D}"/>
                </a:ext>
              </a:extLst>
            </p:cNvPr>
            <p:cNvSpPr/>
            <p:nvPr/>
          </p:nvSpPr>
          <p:spPr>
            <a:xfrm rot="10800000">
              <a:off x="90312" y="25309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1" name="Rectangle 360">
              <a:extLst>
                <a:ext uri="{FF2B5EF4-FFF2-40B4-BE49-F238E27FC236}">
                  <a16:creationId xmlns:a16="http://schemas.microsoft.com/office/drawing/2014/main" id="{21BC46A7-2B03-B5E8-9F99-C4C860ECC32E}"/>
                </a:ext>
              </a:extLst>
            </p:cNvPr>
            <p:cNvSpPr/>
            <p:nvPr/>
          </p:nvSpPr>
          <p:spPr>
            <a:xfrm rot="10800000">
              <a:off x="162065" y="20617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2" name="Rectangle 361">
              <a:extLst>
                <a:ext uri="{FF2B5EF4-FFF2-40B4-BE49-F238E27FC236}">
                  <a16:creationId xmlns:a16="http://schemas.microsoft.com/office/drawing/2014/main" id="{EDD60EFE-8738-EB5E-371A-1EB31FD00E53}"/>
                </a:ext>
              </a:extLst>
            </p:cNvPr>
            <p:cNvSpPr/>
            <p:nvPr/>
          </p:nvSpPr>
          <p:spPr>
            <a:xfrm rot="10800000" flipV="1">
              <a:off x="222251" y="16104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5" name="Oval 364">
              <a:extLst>
                <a:ext uri="{FF2B5EF4-FFF2-40B4-BE49-F238E27FC236}">
                  <a16:creationId xmlns:a16="http://schemas.microsoft.com/office/drawing/2014/main" id="{DAD23C6B-530F-55A7-42CE-053E52283DB5}"/>
                </a:ext>
              </a:extLst>
            </p:cNvPr>
            <p:cNvSpPr/>
            <p:nvPr/>
          </p:nvSpPr>
          <p:spPr>
            <a:xfrm>
              <a:off x="234950" y="10677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0" name="Straight Connector 369">
              <a:extLst>
                <a:ext uri="{FF2B5EF4-FFF2-40B4-BE49-F238E27FC236}">
                  <a16:creationId xmlns:a16="http://schemas.microsoft.com/office/drawing/2014/main" id="{E73873F8-0FC8-E08E-4ACF-339D63900070}"/>
                </a:ext>
              </a:extLst>
            </p:cNvPr>
            <p:cNvCxnSpPr>
              <a:cxnSpLocks/>
            </p:cNvCxnSpPr>
            <p:nvPr/>
          </p:nvCxnSpPr>
          <p:spPr>
            <a:xfrm>
              <a:off x="315020" y="16565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1505FBEA-11D5-0C1A-F0A8-278E139EA083}"/>
                </a:ext>
              </a:extLst>
            </p:cNvPr>
            <p:cNvCxnSpPr>
              <a:cxnSpLocks/>
            </p:cNvCxnSpPr>
            <p:nvPr/>
          </p:nvCxnSpPr>
          <p:spPr>
            <a:xfrm>
              <a:off x="315020"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78D5A382-2A9F-9C9B-C661-075C65114323}"/>
                </a:ext>
              </a:extLst>
            </p:cNvPr>
            <p:cNvCxnSpPr>
              <a:cxnSpLocks/>
            </p:cNvCxnSpPr>
            <p:nvPr/>
          </p:nvCxnSpPr>
          <p:spPr>
            <a:xfrm>
              <a:off x="396863" y="164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11D1B90B-6983-F050-F58D-28BF7A212F2C}"/>
                </a:ext>
              </a:extLst>
            </p:cNvPr>
            <p:cNvCxnSpPr>
              <a:cxnSpLocks/>
            </p:cNvCxnSpPr>
            <p:nvPr/>
          </p:nvCxnSpPr>
          <p:spPr>
            <a:xfrm>
              <a:off x="395989" y="22720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D5C52E7A-4202-0E03-2524-72EBBF1ED0BD}"/>
                </a:ext>
              </a:extLst>
            </p:cNvPr>
            <p:cNvCxnSpPr>
              <a:cxnSpLocks/>
            </p:cNvCxnSpPr>
            <p:nvPr/>
          </p:nvCxnSpPr>
          <p:spPr>
            <a:xfrm>
              <a:off x="461252" y="29963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384" name="Rectangle 383">
              <a:extLst>
                <a:ext uri="{FF2B5EF4-FFF2-40B4-BE49-F238E27FC236}">
                  <a16:creationId xmlns:a16="http://schemas.microsoft.com/office/drawing/2014/main" id="{12CED496-EA46-D25F-F23C-A6CFD4BDA043}"/>
                </a:ext>
              </a:extLst>
            </p:cNvPr>
            <p:cNvSpPr/>
            <p:nvPr/>
          </p:nvSpPr>
          <p:spPr>
            <a:xfrm>
              <a:off x="360161" y="10702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384">
              <a:extLst>
                <a:ext uri="{FF2B5EF4-FFF2-40B4-BE49-F238E27FC236}">
                  <a16:creationId xmlns:a16="http://schemas.microsoft.com/office/drawing/2014/main" id="{FDF1978C-E67F-54B2-4090-A9FB9BC254E3}"/>
                </a:ext>
              </a:extLst>
            </p:cNvPr>
            <p:cNvSpPr/>
            <p:nvPr/>
          </p:nvSpPr>
          <p:spPr>
            <a:xfrm rot="10800000">
              <a:off x="439370" y="15224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6" name="Rectangle 385">
              <a:extLst>
                <a:ext uri="{FF2B5EF4-FFF2-40B4-BE49-F238E27FC236}">
                  <a16:creationId xmlns:a16="http://schemas.microsoft.com/office/drawing/2014/main" id="{69974BB7-4090-ECD0-9AC1-1A8AD27D52F0}"/>
                </a:ext>
              </a:extLst>
            </p:cNvPr>
            <p:cNvSpPr/>
            <p:nvPr/>
          </p:nvSpPr>
          <p:spPr>
            <a:xfrm rot="10800000" flipV="1">
              <a:off x="493981" y="19758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Oval 386">
              <a:extLst>
                <a:ext uri="{FF2B5EF4-FFF2-40B4-BE49-F238E27FC236}">
                  <a16:creationId xmlns:a16="http://schemas.microsoft.com/office/drawing/2014/main" id="{76511922-B328-C678-ECC4-876FE052D15A}"/>
                </a:ext>
              </a:extLst>
            </p:cNvPr>
            <p:cNvSpPr/>
            <p:nvPr/>
          </p:nvSpPr>
          <p:spPr>
            <a:xfrm>
              <a:off x="507723" y="24683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8" name="Straight Connector 387">
              <a:extLst>
                <a:ext uri="{FF2B5EF4-FFF2-40B4-BE49-F238E27FC236}">
                  <a16:creationId xmlns:a16="http://schemas.microsoft.com/office/drawing/2014/main" id="{CB2E875F-8047-B575-C0C2-388290E9432B}"/>
                </a:ext>
              </a:extLst>
            </p:cNvPr>
            <p:cNvCxnSpPr>
              <a:cxnSpLocks/>
            </p:cNvCxnSpPr>
            <p:nvPr/>
          </p:nvCxnSpPr>
          <p:spPr>
            <a:xfrm>
              <a:off x="595723" y="2350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44DB9AD9-9D3A-5981-2EF4-0D41FC98D830}"/>
                </a:ext>
              </a:extLst>
            </p:cNvPr>
            <p:cNvCxnSpPr>
              <a:cxnSpLocks/>
            </p:cNvCxnSpPr>
            <p:nvPr/>
          </p:nvCxnSpPr>
          <p:spPr>
            <a:xfrm>
              <a:off x="654109" y="17281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9F944029-C872-1B49-7341-BC31047CE224}"/>
                </a:ext>
              </a:extLst>
            </p:cNvPr>
            <p:cNvCxnSpPr>
              <a:cxnSpLocks/>
            </p:cNvCxnSpPr>
            <p:nvPr/>
          </p:nvCxnSpPr>
          <p:spPr>
            <a:xfrm>
              <a:off x="732777" y="1034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DD03D475-2C99-2C16-0522-B0098CDB7FEA}"/>
                </a:ext>
              </a:extLst>
            </p:cNvPr>
            <p:cNvCxnSpPr>
              <a:cxnSpLocks/>
            </p:cNvCxnSpPr>
            <p:nvPr/>
          </p:nvCxnSpPr>
          <p:spPr>
            <a:xfrm>
              <a:off x="657812" y="1759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17DFB6B3-E7D8-92D9-5A71-0DF48B6494EA}"/>
                </a:ext>
              </a:extLst>
            </p:cNvPr>
            <p:cNvCxnSpPr>
              <a:cxnSpLocks/>
            </p:cNvCxnSpPr>
            <p:nvPr/>
          </p:nvCxnSpPr>
          <p:spPr>
            <a:xfrm>
              <a:off x="597840" y="237814"/>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442" name="Triangle 441">
              <a:extLst>
                <a:ext uri="{FF2B5EF4-FFF2-40B4-BE49-F238E27FC236}">
                  <a16:creationId xmlns:a16="http://schemas.microsoft.com/office/drawing/2014/main" id="{C4B333FB-D91D-F47D-318A-3A2AB8341E04}"/>
                </a:ext>
              </a:extLst>
            </p:cNvPr>
            <p:cNvSpPr>
              <a:spLocks noChangeAspect="1"/>
            </p:cNvSpPr>
            <p:nvPr/>
          </p:nvSpPr>
          <p:spPr>
            <a:xfrm flipH="1">
              <a:off x="129117" y="-12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3" name="Triangle 442">
              <a:extLst>
                <a:ext uri="{FF2B5EF4-FFF2-40B4-BE49-F238E27FC236}">
                  <a16:creationId xmlns:a16="http://schemas.microsoft.com/office/drawing/2014/main" id="{8CC2609D-D943-0EC6-24CE-3EFBAF790457}"/>
                </a:ext>
              </a:extLst>
            </p:cNvPr>
            <p:cNvSpPr>
              <a:spLocks noChangeAspect="1"/>
            </p:cNvSpPr>
            <p:nvPr/>
          </p:nvSpPr>
          <p:spPr>
            <a:xfrm flipH="1">
              <a:off x="215195" y="-12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Triangle 443">
              <a:extLst>
                <a:ext uri="{FF2B5EF4-FFF2-40B4-BE49-F238E27FC236}">
                  <a16:creationId xmlns:a16="http://schemas.microsoft.com/office/drawing/2014/main" id="{B3BCC1EC-0BFC-78D3-91D5-AD84D6901F8E}"/>
                </a:ext>
              </a:extLst>
            </p:cNvPr>
            <p:cNvSpPr>
              <a:spLocks noChangeAspect="1"/>
            </p:cNvSpPr>
            <p:nvPr/>
          </p:nvSpPr>
          <p:spPr>
            <a:xfrm flipH="1">
              <a:off x="300785" y="-14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5" name="Triangle 444">
              <a:extLst>
                <a:ext uri="{FF2B5EF4-FFF2-40B4-BE49-F238E27FC236}">
                  <a16:creationId xmlns:a16="http://schemas.microsoft.com/office/drawing/2014/main" id="{423CCD44-D982-C2BA-65DA-3F04B3408750}"/>
                </a:ext>
              </a:extLst>
            </p:cNvPr>
            <p:cNvSpPr>
              <a:spLocks noChangeAspect="1"/>
            </p:cNvSpPr>
            <p:nvPr/>
          </p:nvSpPr>
          <p:spPr>
            <a:xfrm flipH="1">
              <a:off x="386863" y="-146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6" name="Triangle 445">
              <a:extLst>
                <a:ext uri="{FF2B5EF4-FFF2-40B4-BE49-F238E27FC236}">
                  <a16:creationId xmlns:a16="http://schemas.microsoft.com/office/drawing/2014/main" id="{E1E2B457-5587-1441-71C8-6E51A6FD41FF}"/>
                </a:ext>
              </a:extLst>
            </p:cNvPr>
            <p:cNvSpPr>
              <a:spLocks noChangeAspect="1"/>
            </p:cNvSpPr>
            <p:nvPr/>
          </p:nvSpPr>
          <p:spPr>
            <a:xfrm flipH="1">
              <a:off x="472941" y="-14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Triangle 446">
              <a:extLst>
                <a:ext uri="{FF2B5EF4-FFF2-40B4-BE49-F238E27FC236}">
                  <a16:creationId xmlns:a16="http://schemas.microsoft.com/office/drawing/2014/main" id="{828F8800-40BE-2CF6-C0BB-A2FBC9B43B8F}"/>
                </a:ext>
              </a:extLst>
            </p:cNvPr>
            <p:cNvSpPr>
              <a:spLocks noChangeAspect="1"/>
            </p:cNvSpPr>
            <p:nvPr/>
          </p:nvSpPr>
          <p:spPr>
            <a:xfrm flipH="1">
              <a:off x="559019" y="-146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0" name="Triangle 459">
              <a:extLst>
                <a:ext uri="{FF2B5EF4-FFF2-40B4-BE49-F238E27FC236}">
                  <a16:creationId xmlns:a16="http://schemas.microsoft.com/office/drawing/2014/main" id="{98B42429-5959-EB1A-5F81-DFD0248F6062}"/>
                </a:ext>
              </a:extLst>
            </p:cNvPr>
            <p:cNvSpPr>
              <a:spLocks noChangeAspect="1"/>
            </p:cNvSpPr>
            <p:nvPr/>
          </p:nvSpPr>
          <p:spPr>
            <a:xfrm flipH="1">
              <a:off x="647131"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1" name="Triangle 460">
              <a:extLst>
                <a:ext uri="{FF2B5EF4-FFF2-40B4-BE49-F238E27FC236}">
                  <a16:creationId xmlns:a16="http://schemas.microsoft.com/office/drawing/2014/main" id="{B922350A-F021-1137-BC47-1B8C3B096AC5}"/>
                </a:ext>
              </a:extLst>
            </p:cNvPr>
            <p:cNvSpPr>
              <a:spLocks noChangeAspect="1"/>
            </p:cNvSpPr>
            <p:nvPr/>
          </p:nvSpPr>
          <p:spPr>
            <a:xfrm flipH="1">
              <a:off x="733209"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2" name="Triangle 461">
              <a:extLst>
                <a:ext uri="{FF2B5EF4-FFF2-40B4-BE49-F238E27FC236}">
                  <a16:creationId xmlns:a16="http://schemas.microsoft.com/office/drawing/2014/main" id="{264C7523-B244-7C31-1D2A-A1FFCD0284B3}"/>
                </a:ext>
              </a:extLst>
            </p:cNvPr>
            <p:cNvSpPr>
              <a:spLocks noChangeAspect="1"/>
            </p:cNvSpPr>
            <p:nvPr/>
          </p:nvSpPr>
          <p:spPr>
            <a:xfrm flipH="1">
              <a:off x="819287"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3" name="Triangle 462">
              <a:extLst>
                <a:ext uri="{FF2B5EF4-FFF2-40B4-BE49-F238E27FC236}">
                  <a16:creationId xmlns:a16="http://schemas.microsoft.com/office/drawing/2014/main" id="{E40D394D-0D0E-F895-9D4C-650EF55E3020}"/>
                </a:ext>
              </a:extLst>
            </p:cNvPr>
            <p:cNvSpPr>
              <a:spLocks noChangeAspect="1"/>
            </p:cNvSpPr>
            <p:nvPr/>
          </p:nvSpPr>
          <p:spPr>
            <a:xfrm flipH="1">
              <a:off x="905365"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4" name="Triangle 463">
              <a:extLst>
                <a:ext uri="{FF2B5EF4-FFF2-40B4-BE49-F238E27FC236}">
                  <a16:creationId xmlns:a16="http://schemas.microsoft.com/office/drawing/2014/main" id="{77758E00-23DC-09D9-2B34-BD13F97A2701}"/>
                </a:ext>
              </a:extLst>
            </p:cNvPr>
            <p:cNvSpPr>
              <a:spLocks noChangeAspect="1"/>
            </p:cNvSpPr>
            <p:nvPr/>
          </p:nvSpPr>
          <p:spPr>
            <a:xfrm flipH="1">
              <a:off x="990955" y="-22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5" name="Triangle 464">
              <a:extLst>
                <a:ext uri="{FF2B5EF4-FFF2-40B4-BE49-F238E27FC236}">
                  <a16:creationId xmlns:a16="http://schemas.microsoft.com/office/drawing/2014/main" id="{1306642F-725A-BE6F-AFC9-591BA2FB3769}"/>
                </a:ext>
              </a:extLst>
            </p:cNvPr>
            <p:cNvSpPr>
              <a:spLocks noChangeAspect="1"/>
            </p:cNvSpPr>
            <p:nvPr/>
          </p:nvSpPr>
          <p:spPr>
            <a:xfrm flipH="1">
              <a:off x="1077033" y="-228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6" name="Triangle 465">
              <a:extLst>
                <a:ext uri="{FF2B5EF4-FFF2-40B4-BE49-F238E27FC236}">
                  <a16:creationId xmlns:a16="http://schemas.microsoft.com/office/drawing/2014/main" id="{78C7F9D0-FDB9-196E-0707-E4A78F75B710}"/>
                </a:ext>
              </a:extLst>
            </p:cNvPr>
            <p:cNvSpPr>
              <a:spLocks noChangeAspect="1"/>
            </p:cNvSpPr>
            <p:nvPr/>
          </p:nvSpPr>
          <p:spPr>
            <a:xfrm flipH="1">
              <a:off x="1163111" y="-22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7" name="Triangle 466">
              <a:extLst>
                <a:ext uri="{FF2B5EF4-FFF2-40B4-BE49-F238E27FC236}">
                  <a16:creationId xmlns:a16="http://schemas.microsoft.com/office/drawing/2014/main" id="{E0158420-D0A2-FDC9-BF23-11261A07FB12}"/>
                </a:ext>
              </a:extLst>
            </p:cNvPr>
            <p:cNvSpPr>
              <a:spLocks noChangeAspect="1"/>
            </p:cNvSpPr>
            <p:nvPr/>
          </p:nvSpPr>
          <p:spPr>
            <a:xfrm flipH="1">
              <a:off x="1249189" y="-227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Triangle 467">
              <a:extLst>
                <a:ext uri="{FF2B5EF4-FFF2-40B4-BE49-F238E27FC236}">
                  <a16:creationId xmlns:a16="http://schemas.microsoft.com/office/drawing/2014/main" id="{304888A8-33F8-2FD7-B44E-0EB47E0F4EF0}"/>
                </a:ext>
              </a:extLst>
            </p:cNvPr>
            <p:cNvSpPr>
              <a:spLocks noChangeAspect="1"/>
            </p:cNvSpPr>
            <p:nvPr/>
          </p:nvSpPr>
          <p:spPr>
            <a:xfrm flipH="1">
              <a:off x="1334779" y="-24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9" name="Triangle 468">
              <a:extLst>
                <a:ext uri="{FF2B5EF4-FFF2-40B4-BE49-F238E27FC236}">
                  <a16:creationId xmlns:a16="http://schemas.microsoft.com/office/drawing/2014/main" id="{99818CEC-57D0-240F-C832-B78A1895D1C6}"/>
                </a:ext>
              </a:extLst>
            </p:cNvPr>
            <p:cNvSpPr>
              <a:spLocks noChangeAspect="1"/>
            </p:cNvSpPr>
            <p:nvPr/>
          </p:nvSpPr>
          <p:spPr>
            <a:xfrm flipH="1">
              <a:off x="1420857" y="-246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Triangle 469">
              <a:extLst>
                <a:ext uri="{FF2B5EF4-FFF2-40B4-BE49-F238E27FC236}">
                  <a16:creationId xmlns:a16="http://schemas.microsoft.com/office/drawing/2014/main" id="{8AC23828-F7A2-DB5C-3EE0-5A5CAB9032D7}"/>
                </a:ext>
              </a:extLst>
            </p:cNvPr>
            <p:cNvSpPr>
              <a:spLocks noChangeAspect="1"/>
            </p:cNvSpPr>
            <p:nvPr/>
          </p:nvSpPr>
          <p:spPr>
            <a:xfrm flipH="1">
              <a:off x="1506935" y="-24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1" name="Triangle 470">
              <a:extLst>
                <a:ext uri="{FF2B5EF4-FFF2-40B4-BE49-F238E27FC236}">
                  <a16:creationId xmlns:a16="http://schemas.microsoft.com/office/drawing/2014/main" id="{1F930633-397D-8F41-E7FA-EBC116210BFE}"/>
                </a:ext>
              </a:extLst>
            </p:cNvPr>
            <p:cNvSpPr>
              <a:spLocks noChangeAspect="1"/>
            </p:cNvSpPr>
            <p:nvPr/>
          </p:nvSpPr>
          <p:spPr>
            <a:xfrm flipH="1">
              <a:off x="1593013" y="-246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2" name="Triangle 471">
              <a:extLst>
                <a:ext uri="{FF2B5EF4-FFF2-40B4-BE49-F238E27FC236}">
                  <a16:creationId xmlns:a16="http://schemas.microsoft.com/office/drawing/2014/main" id="{D5E9743B-6E88-29CD-BD40-37DD91F9D02B}"/>
                </a:ext>
              </a:extLst>
            </p:cNvPr>
            <p:cNvSpPr>
              <a:spLocks noChangeAspect="1"/>
            </p:cNvSpPr>
            <p:nvPr/>
          </p:nvSpPr>
          <p:spPr>
            <a:xfrm flipH="1">
              <a:off x="1681125"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3" name="Triangle 472">
              <a:extLst>
                <a:ext uri="{FF2B5EF4-FFF2-40B4-BE49-F238E27FC236}">
                  <a16:creationId xmlns:a16="http://schemas.microsoft.com/office/drawing/2014/main" id="{41F3F349-4F61-3AD4-2CEB-EB3530B7918C}"/>
                </a:ext>
              </a:extLst>
            </p:cNvPr>
            <p:cNvSpPr>
              <a:spLocks noChangeAspect="1"/>
            </p:cNvSpPr>
            <p:nvPr/>
          </p:nvSpPr>
          <p:spPr>
            <a:xfrm flipH="1">
              <a:off x="1767203"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4" name="Triangle 473">
              <a:extLst>
                <a:ext uri="{FF2B5EF4-FFF2-40B4-BE49-F238E27FC236}">
                  <a16:creationId xmlns:a16="http://schemas.microsoft.com/office/drawing/2014/main" id="{AAAEE820-FDAE-845C-A346-87E120D3F17A}"/>
                </a:ext>
              </a:extLst>
            </p:cNvPr>
            <p:cNvSpPr>
              <a:spLocks noChangeAspect="1"/>
            </p:cNvSpPr>
            <p:nvPr/>
          </p:nvSpPr>
          <p:spPr>
            <a:xfrm flipH="1">
              <a:off x="1853281" y="-327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5" name="Triangle 474">
              <a:extLst>
                <a:ext uri="{FF2B5EF4-FFF2-40B4-BE49-F238E27FC236}">
                  <a16:creationId xmlns:a16="http://schemas.microsoft.com/office/drawing/2014/main" id="{9CFE883D-C9C4-6D11-CC66-2454F7298B73}"/>
                </a:ext>
              </a:extLst>
            </p:cNvPr>
            <p:cNvSpPr>
              <a:spLocks noChangeAspect="1"/>
            </p:cNvSpPr>
            <p:nvPr/>
          </p:nvSpPr>
          <p:spPr>
            <a:xfrm flipH="1">
              <a:off x="1939359" y="-327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Triangle 494">
              <a:extLst>
                <a:ext uri="{FF2B5EF4-FFF2-40B4-BE49-F238E27FC236}">
                  <a16:creationId xmlns:a16="http://schemas.microsoft.com/office/drawing/2014/main" id="{84839B33-C79D-368D-DF9C-3F4A5E75DE39}"/>
                </a:ext>
              </a:extLst>
            </p:cNvPr>
            <p:cNvSpPr>
              <a:spLocks noChangeAspect="1"/>
            </p:cNvSpPr>
            <p:nvPr/>
          </p:nvSpPr>
          <p:spPr>
            <a:xfrm flipH="1">
              <a:off x="2024461" y="-327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6" name="Triangle 495">
              <a:extLst>
                <a:ext uri="{FF2B5EF4-FFF2-40B4-BE49-F238E27FC236}">
                  <a16:creationId xmlns:a16="http://schemas.microsoft.com/office/drawing/2014/main" id="{E36D2160-4FBD-D814-7A7F-CCA60412A300}"/>
                </a:ext>
              </a:extLst>
            </p:cNvPr>
            <p:cNvSpPr>
              <a:spLocks noChangeAspect="1"/>
            </p:cNvSpPr>
            <p:nvPr/>
          </p:nvSpPr>
          <p:spPr>
            <a:xfrm flipH="1">
              <a:off x="2110539" y="-327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7" name="Triangle 496">
              <a:extLst>
                <a:ext uri="{FF2B5EF4-FFF2-40B4-BE49-F238E27FC236}">
                  <a16:creationId xmlns:a16="http://schemas.microsoft.com/office/drawing/2014/main" id="{DAD54C01-B4CF-BEE4-103C-5634997DF761}"/>
                </a:ext>
              </a:extLst>
            </p:cNvPr>
            <p:cNvSpPr>
              <a:spLocks noChangeAspect="1"/>
            </p:cNvSpPr>
            <p:nvPr/>
          </p:nvSpPr>
          <p:spPr>
            <a:xfrm flipH="1">
              <a:off x="2198651"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8" name="Triangle 497">
              <a:extLst>
                <a:ext uri="{FF2B5EF4-FFF2-40B4-BE49-F238E27FC236}">
                  <a16:creationId xmlns:a16="http://schemas.microsoft.com/office/drawing/2014/main" id="{F9B86BBF-49BB-4ACA-1106-D0F6BC7551BF}"/>
                </a:ext>
              </a:extLst>
            </p:cNvPr>
            <p:cNvSpPr>
              <a:spLocks noChangeAspect="1"/>
            </p:cNvSpPr>
            <p:nvPr/>
          </p:nvSpPr>
          <p:spPr>
            <a:xfrm flipH="1">
              <a:off x="2284729"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9" name="Triangle 498">
              <a:extLst>
                <a:ext uri="{FF2B5EF4-FFF2-40B4-BE49-F238E27FC236}">
                  <a16:creationId xmlns:a16="http://schemas.microsoft.com/office/drawing/2014/main" id="{7BB1AC44-BE33-5A63-990B-6C9F2EDEAB6B}"/>
                </a:ext>
              </a:extLst>
            </p:cNvPr>
            <p:cNvSpPr>
              <a:spLocks noChangeAspect="1"/>
            </p:cNvSpPr>
            <p:nvPr/>
          </p:nvSpPr>
          <p:spPr>
            <a:xfrm flipH="1">
              <a:off x="2370807"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0" name="Triangle 499">
              <a:extLst>
                <a:ext uri="{FF2B5EF4-FFF2-40B4-BE49-F238E27FC236}">
                  <a16:creationId xmlns:a16="http://schemas.microsoft.com/office/drawing/2014/main" id="{E6D7A201-B04E-2EDF-99FC-983DBB58F92F}"/>
                </a:ext>
              </a:extLst>
            </p:cNvPr>
            <p:cNvSpPr>
              <a:spLocks noChangeAspect="1"/>
            </p:cNvSpPr>
            <p:nvPr/>
          </p:nvSpPr>
          <p:spPr>
            <a:xfrm flipH="1">
              <a:off x="2456885"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 name="Triangle 500">
              <a:extLst>
                <a:ext uri="{FF2B5EF4-FFF2-40B4-BE49-F238E27FC236}">
                  <a16:creationId xmlns:a16="http://schemas.microsoft.com/office/drawing/2014/main" id="{D5B46F5E-41BC-0450-AAFD-825BAE6940F8}"/>
                </a:ext>
              </a:extLst>
            </p:cNvPr>
            <p:cNvSpPr>
              <a:spLocks noChangeAspect="1"/>
            </p:cNvSpPr>
            <p:nvPr/>
          </p:nvSpPr>
          <p:spPr>
            <a:xfrm flipH="1">
              <a:off x="2542475" y="-409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2" name="Triangle 501">
              <a:extLst>
                <a:ext uri="{FF2B5EF4-FFF2-40B4-BE49-F238E27FC236}">
                  <a16:creationId xmlns:a16="http://schemas.microsoft.com/office/drawing/2014/main" id="{21305DDB-1809-4FCA-7F1D-CBDF6B68ED44}"/>
                </a:ext>
              </a:extLst>
            </p:cNvPr>
            <p:cNvSpPr>
              <a:spLocks noChangeAspect="1"/>
            </p:cNvSpPr>
            <p:nvPr/>
          </p:nvSpPr>
          <p:spPr>
            <a:xfrm flipH="1">
              <a:off x="2628553" y="-409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3" name="Triangle 502">
              <a:extLst>
                <a:ext uri="{FF2B5EF4-FFF2-40B4-BE49-F238E27FC236}">
                  <a16:creationId xmlns:a16="http://schemas.microsoft.com/office/drawing/2014/main" id="{7542B4AB-92BD-FD47-75AA-390ACADF39AB}"/>
                </a:ext>
              </a:extLst>
            </p:cNvPr>
            <p:cNvSpPr>
              <a:spLocks noChangeAspect="1"/>
            </p:cNvSpPr>
            <p:nvPr/>
          </p:nvSpPr>
          <p:spPr>
            <a:xfrm flipH="1">
              <a:off x="2714631" y="-409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Triangle 503">
              <a:extLst>
                <a:ext uri="{FF2B5EF4-FFF2-40B4-BE49-F238E27FC236}">
                  <a16:creationId xmlns:a16="http://schemas.microsoft.com/office/drawing/2014/main" id="{5DA1D58B-756E-497B-50C6-6286159B7F1E}"/>
                </a:ext>
              </a:extLst>
            </p:cNvPr>
            <p:cNvSpPr>
              <a:spLocks noChangeAspect="1"/>
            </p:cNvSpPr>
            <p:nvPr/>
          </p:nvSpPr>
          <p:spPr>
            <a:xfrm flipH="1">
              <a:off x="2800709" y="-409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Triangle 504">
              <a:extLst>
                <a:ext uri="{FF2B5EF4-FFF2-40B4-BE49-F238E27FC236}">
                  <a16:creationId xmlns:a16="http://schemas.microsoft.com/office/drawing/2014/main" id="{C8DEC8D1-B9E5-A6AE-85E4-D50DE3A45ADE}"/>
                </a:ext>
              </a:extLst>
            </p:cNvPr>
            <p:cNvSpPr>
              <a:spLocks noChangeAspect="1"/>
            </p:cNvSpPr>
            <p:nvPr/>
          </p:nvSpPr>
          <p:spPr>
            <a:xfrm flipH="1">
              <a:off x="2886299" y="-42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Triangle 505">
              <a:extLst>
                <a:ext uri="{FF2B5EF4-FFF2-40B4-BE49-F238E27FC236}">
                  <a16:creationId xmlns:a16="http://schemas.microsoft.com/office/drawing/2014/main" id="{8A3C565E-0854-4DDE-BB8A-C4E254BADB04}"/>
                </a:ext>
              </a:extLst>
            </p:cNvPr>
            <p:cNvSpPr>
              <a:spLocks noChangeAspect="1"/>
            </p:cNvSpPr>
            <p:nvPr/>
          </p:nvSpPr>
          <p:spPr>
            <a:xfrm flipH="1">
              <a:off x="2972377" y="-42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7" name="Triangle 506">
              <a:extLst>
                <a:ext uri="{FF2B5EF4-FFF2-40B4-BE49-F238E27FC236}">
                  <a16:creationId xmlns:a16="http://schemas.microsoft.com/office/drawing/2014/main" id="{5AFFFF0F-E3BC-1427-2D66-D0584419385C}"/>
                </a:ext>
              </a:extLst>
            </p:cNvPr>
            <p:cNvSpPr>
              <a:spLocks noChangeAspect="1"/>
            </p:cNvSpPr>
            <p:nvPr/>
          </p:nvSpPr>
          <p:spPr>
            <a:xfrm flipH="1">
              <a:off x="3058455" y="-427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8" name="Triangle 507">
              <a:extLst>
                <a:ext uri="{FF2B5EF4-FFF2-40B4-BE49-F238E27FC236}">
                  <a16:creationId xmlns:a16="http://schemas.microsoft.com/office/drawing/2014/main" id="{0E4FF0B4-A19E-6088-8913-44094DAED2BF}"/>
                </a:ext>
              </a:extLst>
            </p:cNvPr>
            <p:cNvSpPr>
              <a:spLocks noChangeAspect="1"/>
            </p:cNvSpPr>
            <p:nvPr/>
          </p:nvSpPr>
          <p:spPr>
            <a:xfrm flipH="1">
              <a:off x="3144533" y="-427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9" name="Triangle 508">
              <a:extLst>
                <a:ext uri="{FF2B5EF4-FFF2-40B4-BE49-F238E27FC236}">
                  <a16:creationId xmlns:a16="http://schemas.microsoft.com/office/drawing/2014/main" id="{ABE0F148-6530-9AE5-63BA-5E04D37657F6}"/>
                </a:ext>
              </a:extLst>
            </p:cNvPr>
            <p:cNvSpPr>
              <a:spLocks noChangeAspect="1"/>
            </p:cNvSpPr>
            <p:nvPr/>
          </p:nvSpPr>
          <p:spPr>
            <a:xfrm flipH="1">
              <a:off x="3232645" y="-50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0" name="Triangle 509">
              <a:extLst>
                <a:ext uri="{FF2B5EF4-FFF2-40B4-BE49-F238E27FC236}">
                  <a16:creationId xmlns:a16="http://schemas.microsoft.com/office/drawing/2014/main" id="{24AF21B6-DF48-D78E-E19F-F34629F107E1}"/>
                </a:ext>
              </a:extLst>
            </p:cNvPr>
            <p:cNvSpPr>
              <a:spLocks noChangeAspect="1"/>
            </p:cNvSpPr>
            <p:nvPr/>
          </p:nvSpPr>
          <p:spPr>
            <a:xfrm flipH="1">
              <a:off x="3318723" y="-50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1" name="Triangle 510">
              <a:extLst>
                <a:ext uri="{FF2B5EF4-FFF2-40B4-BE49-F238E27FC236}">
                  <a16:creationId xmlns:a16="http://schemas.microsoft.com/office/drawing/2014/main" id="{C46B5D7A-C1AA-3D3A-FD8F-6C0962637BC9}"/>
                </a:ext>
              </a:extLst>
            </p:cNvPr>
            <p:cNvSpPr>
              <a:spLocks noChangeAspect="1"/>
            </p:cNvSpPr>
            <p:nvPr/>
          </p:nvSpPr>
          <p:spPr>
            <a:xfrm flipH="1">
              <a:off x="3404801" y="-50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 name="Triangle 511">
              <a:extLst>
                <a:ext uri="{FF2B5EF4-FFF2-40B4-BE49-F238E27FC236}">
                  <a16:creationId xmlns:a16="http://schemas.microsoft.com/office/drawing/2014/main" id="{20BEFC4E-9AF1-1445-679A-D6B5AF342544}"/>
                </a:ext>
              </a:extLst>
            </p:cNvPr>
            <p:cNvSpPr>
              <a:spLocks noChangeAspect="1"/>
            </p:cNvSpPr>
            <p:nvPr/>
          </p:nvSpPr>
          <p:spPr>
            <a:xfrm flipH="1">
              <a:off x="3490879" y="-50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 name="Triangle 512">
              <a:extLst>
                <a:ext uri="{FF2B5EF4-FFF2-40B4-BE49-F238E27FC236}">
                  <a16:creationId xmlns:a16="http://schemas.microsoft.com/office/drawing/2014/main" id="{A6719C89-480A-2845-AD4A-3DA1447DD24E}"/>
                </a:ext>
              </a:extLst>
            </p:cNvPr>
            <p:cNvSpPr>
              <a:spLocks noChangeAspect="1"/>
            </p:cNvSpPr>
            <p:nvPr/>
          </p:nvSpPr>
          <p:spPr>
            <a:xfrm flipH="1">
              <a:off x="3580112"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 name="Triangle 513">
              <a:extLst>
                <a:ext uri="{FF2B5EF4-FFF2-40B4-BE49-F238E27FC236}">
                  <a16:creationId xmlns:a16="http://schemas.microsoft.com/office/drawing/2014/main" id="{E726D85A-67AF-0DE4-1885-EED2EE9F2FBB}"/>
                </a:ext>
              </a:extLst>
            </p:cNvPr>
            <p:cNvSpPr>
              <a:spLocks noChangeAspect="1"/>
            </p:cNvSpPr>
            <p:nvPr/>
          </p:nvSpPr>
          <p:spPr>
            <a:xfrm flipH="1">
              <a:off x="3666190"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5" name="Triangle 514">
              <a:extLst>
                <a:ext uri="{FF2B5EF4-FFF2-40B4-BE49-F238E27FC236}">
                  <a16:creationId xmlns:a16="http://schemas.microsoft.com/office/drawing/2014/main" id="{F529BBF2-8D1D-2C15-05BE-D14A1F9530BC}"/>
                </a:ext>
              </a:extLst>
            </p:cNvPr>
            <p:cNvSpPr>
              <a:spLocks noChangeAspect="1"/>
            </p:cNvSpPr>
            <p:nvPr/>
          </p:nvSpPr>
          <p:spPr>
            <a:xfrm flipH="1">
              <a:off x="3751780" y="-438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6" name="Triangle 515">
              <a:extLst>
                <a:ext uri="{FF2B5EF4-FFF2-40B4-BE49-F238E27FC236}">
                  <a16:creationId xmlns:a16="http://schemas.microsoft.com/office/drawing/2014/main" id="{61DD8EAC-BC92-0D72-F4DD-BB5F07C54A59}"/>
                </a:ext>
              </a:extLst>
            </p:cNvPr>
            <p:cNvSpPr>
              <a:spLocks noChangeAspect="1"/>
            </p:cNvSpPr>
            <p:nvPr/>
          </p:nvSpPr>
          <p:spPr>
            <a:xfrm flipH="1">
              <a:off x="3837858" y="-438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7" name="Triangle 516">
              <a:extLst>
                <a:ext uri="{FF2B5EF4-FFF2-40B4-BE49-F238E27FC236}">
                  <a16:creationId xmlns:a16="http://schemas.microsoft.com/office/drawing/2014/main" id="{C6944794-3491-3EAF-002D-4E49A6C82909}"/>
                </a:ext>
              </a:extLst>
            </p:cNvPr>
            <p:cNvSpPr>
              <a:spLocks noChangeAspect="1"/>
            </p:cNvSpPr>
            <p:nvPr/>
          </p:nvSpPr>
          <p:spPr>
            <a:xfrm flipH="1">
              <a:off x="3923936" y="-43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8" name="Triangle 517">
              <a:extLst>
                <a:ext uri="{FF2B5EF4-FFF2-40B4-BE49-F238E27FC236}">
                  <a16:creationId xmlns:a16="http://schemas.microsoft.com/office/drawing/2014/main" id="{DD7F32AB-7BF4-F992-96A4-B18F7740E04B}"/>
                </a:ext>
              </a:extLst>
            </p:cNvPr>
            <p:cNvSpPr>
              <a:spLocks noChangeAspect="1"/>
            </p:cNvSpPr>
            <p:nvPr/>
          </p:nvSpPr>
          <p:spPr>
            <a:xfrm flipH="1">
              <a:off x="4010014" y="-43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9" name="Triangle 518">
              <a:extLst>
                <a:ext uri="{FF2B5EF4-FFF2-40B4-BE49-F238E27FC236}">
                  <a16:creationId xmlns:a16="http://schemas.microsoft.com/office/drawing/2014/main" id="{1CEBB07A-9BCD-E9DA-9E06-AB9BB82B8095}"/>
                </a:ext>
              </a:extLst>
            </p:cNvPr>
            <p:cNvSpPr>
              <a:spLocks noChangeAspect="1"/>
            </p:cNvSpPr>
            <p:nvPr/>
          </p:nvSpPr>
          <p:spPr>
            <a:xfrm flipH="1">
              <a:off x="4095604" y="-45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0" name="Triangle 519">
              <a:extLst>
                <a:ext uri="{FF2B5EF4-FFF2-40B4-BE49-F238E27FC236}">
                  <a16:creationId xmlns:a16="http://schemas.microsoft.com/office/drawing/2014/main" id="{C5E1C5FB-C76A-D618-837D-5D50B04A7FF1}"/>
                </a:ext>
              </a:extLst>
            </p:cNvPr>
            <p:cNvSpPr>
              <a:spLocks noChangeAspect="1"/>
            </p:cNvSpPr>
            <p:nvPr/>
          </p:nvSpPr>
          <p:spPr>
            <a:xfrm flipH="1">
              <a:off x="4181682" y="-45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1" name="Triangle 520">
              <a:extLst>
                <a:ext uri="{FF2B5EF4-FFF2-40B4-BE49-F238E27FC236}">
                  <a16:creationId xmlns:a16="http://schemas.microsoft.com/office/drawing/2014/main" id="{027ABFF9-5B2A-1F7B-118F-7E6BA6110730}"/>
                </a:ext>
              </a:extLst>
            </p:cNvPr>
            <p:cNvSpPr>
              <a:spLocks noChangeAspect="1"/>
            </p:cNvSpPr>
            <p:nvPr/>
          </p:nvSpPr>
          <p:spPr>
            <a:xfrm flipH="1">
              <a:off x="4267760" y="-456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2" name="Triangle 521">
              <a:extLst>
                <a:ext uri="{FF2B5EF4-FFF2-40B4-BE49-F238E27FC236}">
                  <a16:creationId xmlns:a16="http://schemas.microsoft.com/office/drawing/2014/main" id="{5FBCDEC4-E5E5-6398-807A-185F1BD85697}"/>
                </a:ext>
              </a:extLst>
            </p:cNvPr>
            <p:cNvSpPr>
              <a:spLocks noChangeAspect="1"/>
            </p:cNvSpPr>
            <p:nvPr/>
          </p:nvSpPr>
          <p:spPr>
            <a:xfrm flipH="1">
              <a:off x="4353838" y="-456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3" name="Triangle 522">
              <a:extLst>
                <a:ext uri="{FF2B5EF4-FFF2-40B4-BE49-F238E27FC236}">
                  <a16:creationId xmlns:a16="http://schemas.microsoft.com/office/drawing/2014/main" id="{B9832C01-FB51-5C47-83BA-DAEFC7AD43A7}"/>
                </a:ext>
              </a:extLst>
            </p:cNvPr>
            <p:cNvSpPr>
              <a:spLocks noChangeAspect="1"/>
            </p:cNvSpPr>
            <p:nvPr/>
          </p:nvSpPr>
          <p:spPr>
            <a:xfrm flipH="1">
              <a:off x="4441950"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4" name="Triangle 523">
              <a:extLst>
                <a:ext uri="{FF2B5EF4-FFF2-40B4-BE49-F238E27FC236}">
                  <a16:creationId xmlns:a16="http://schemas.microsoft.com/office/drawing/2014/main" id="{D37A60E0-AEE6-B6B2-539C-B93B7598DA06}"/>
                </a:ext>
              </a:extLst>
            </p:cNvPr>
            <p:cNvSpPr>
              <a:spLocks noChangeAspect="1"/>
            </p:cNvSpPr>
            <p:nvPr/>
          </p:nvSpPr>
          <p:spPr>
            <a:xfrm flipH="1">
              <a:off x="4528028"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5" name="Triangle 524">
              <a:extLst>
                <a:ext uri="{FF2B5EF4-FFF2-40B4-BE49-F238E27FC236}">
                  <a16:creationId xmlns:a16="http://schemas.microsoft.com/office/drawing/2014/main" id="{933EBDFF-A288-B171-B41C-C9987EEE4048}"/>
                </a:ext>
              </a:extLst>
            </p:cNvPr>
            <p:cNvSpPr>
              <a:spLocks noChangeAspect="1"/>
            </p:cNvSpPr>
            <p:nvPr/>
          </p:nvSpPr>
          <p:spPr>
            <a:xfrm flipH="1">
              <a:off x="4614106" y="-53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6" name="Triangle 525">
              <a:extLst>
                <a:ext uri="{FF2B5EF4-FFF2-40B4-BE49-F238E27FC236}">
                  <a16:creationId xmlns:a16="http://schemas.microsoft.com/office/drawing/2014/main" id="{F03A03BF-DCCA-5046-0898-274244C2FB68}"/>
                </a:ext>
              </a:extLst>
            </p:cNvPr>
            <p:cNvSpPr>
              <a:spLocks noChangeAspect="1"/>
            </p:cNvSpPr>
            <p:nvPr/>
          </p:nvSpPr>
          <p:spPr>
            <a:xfrm flipH="1">
              <a:off x="4700184" y="-538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7" name="Triangle 526">
              <a:extLst>
                <a:ext uri="{FF2B5EF4-FFF2-40B4-BE49-F238E27FC236}">
                  <a16:creationId xmlns:a16="http://schemas.microsoft.com/office/drawing/2014/main" id="{60832B1A-938A-01D5-0D35-4901F25FE125}"/>
                </a:ext>
              </a:extLst>
            </p:cNvPr>
            <p:cNvSpPr>
              <a:spLocks noChangeAspect="1"/>
            </p:cNvSpPr>
            <p:nvPr/>
          </p:nvSpPr>
          <p:spPr>
            <a:xfrm flipH="1">
              <a:off x="4785286" y="-538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8" name="Triangle 527">
              <a:extLst>
                <a:ext uri="{FF2B5EF4-FFF2-40B4-BE49-F238E27FC236}">
                  <a16:creationId xmlns:a16="http://schemas.microsoft.com/office/drawing/2014/main" id="{AA9AF7A6-BF11-1755-61CF-689D1602EAA8}"/>
                </a:ext>
              </a:extLst>
            </p:cNvPr>
            <p:cNvSpPr>
              <a:spLocks noChangeAspect="1"/>
            </p:cNvSpPr>
            <p:nvPr/>
          </p:nvSpPr>
          <p:spPr>
            <a:xfrm flipH="1">
              <a:off x="4871364" y="-53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9" name="Triangle 528">
              <a:extLst>
                <a:ext uri="{FF2B5EF4-FFF2-40B4-BE49-F238E27FC236}">
                  <a16:creationId xmlns:a16="http://schemas.microsoft.com/office/drawing/2014/main" id="{60C69BD8-2E17-F523-CCD0-DF4DE2224253}"/>
                </a:ext>
              </a:extLst>
            </p:cNvPr>
            <p:cNvSpPr>
              <a:spLocks noChangeAspect="1"/>
            </p:cNvSpPr>
            <p:nvPr/>
          </p:nvSpPr>
          <p:spPr>
            <a:xfrm flipH="1">
              <a:off x="4959476"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0" name="Triangle 529">
              <a:extLst>
                <a:ext uri="{FF2B5EF4-FFF2-40B4-BE49-F238E27FC236}">
                  <a16:creationId xmlns:a16="http://schemas.microsoft.com/office/drawing/2014/main" id="{796FAB21-F429-E61C-2B4A-7C37F66ECC26}"/>
                </a:ext>
              </a:extLst>
            </p:cNvPr>
            <p:cNvSpPr>
              <a:spLocks noChangeAspect="1"/>
            </p:cNvSpPr>
            <p:nvPr/>
          </p:nvSpPr>
          <p:spPr>
            <a:xfrm flipH="1">
              <a:off x="5045554"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1" name="Triangle 530">
              <a:extLst>
                <a:ext uri="{FF2B5EF4-FFF2-40B4-BE49-F238E27FC236}">
                  <a16:creationId xmlns:a16="http://schemas.microsoft.com/office/drawing/2014/main" id="{B42A26DE-94E0-EF24-37AB-63D7123C83EC}"/>
                </a:ext>
              </a:extLst>
            </p:cNvPr>
            <p:cNvSpPr>
              <a:spLocks noChangeAspect="1"/>
            </p:cNvSpPr>
            <p:nvPr/>
          </p:nvSpPr>
          <p:spPr>
            <a:xfrm flipH="1">
              <a:off x="5131632"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 name="Triangle 531">
              <a:extLst>
                <a:ext uri="{FF2B5EF4-FFF2-40B4-BE49-F238E27FC236}">
                  <a16:creationId xmlns:a16="http://schemas.microsoft.com/office/drawing/2014/main" id="{98FC513F-BCDE-61AE-72D6-6656A1A96681}"/>
                </a:ext>
              </a:extLst>
            </p:cNvPr>
            <p:cNvSpPr>
              <a:spLocks noChangeAspect="1"/>
            </p:cNvSpPr>
            <p:nvPr/>
          </p:nvSpPr>
          <p:spPr>
            <a:xfrm flipH="1">
              <a:off x="5217710"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3" name="Triangle 532">
              <a:extLst>
                <a:ext uri="{FF2B5EF4-FFF2-40B4-BE49-F238E27FC236}">
                  <a16:creationId xmlns:a16="http://schemas.microsoft.com/office/drawing/2014/main" id="{A25C1430-61FA-C4E6-843D-1ED2D34144BA}"/>
                </a:ext>
              </a:extLst>
            </p:cNvPr>
            <p:cNvSpPr>
              <a:spLocks noChangeAspect="1"/>
            </p:cNvSpPr>
            <p:nvPr/>
          </p:nvSpPr>
          <p:spPr>
            <a:xfrm flipH="1">
              <a:off x="5303300" y="-30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4" name="Triangle 533">
              <a:extLst>
                <a:ext uri="{FF2B5EF4-FFF2-40B4-BE49-F238E27FC236}">
                  <a16:creationId xmlns:a16="http://schemas.microsoft.com/office/drawing/2014/main" id="{D73D63B8-0A97-4A89-BCF2-17F80B6D10F9}"/>
                </a:ext>
              </a:extLst>
            </p:cNvPr>
            <p:cNvSpPr>
              <a:spLocks noChangeAspect="1"/>
            </p:cNvSpPr>
            <p:nvPr/>
          </p:nvSpPr>
          <p:spPr>
            <a:xfrm flipH="1">
              <a:off x="5389378" y="-302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5" name="Triangle 534">
              <a:extLst>
                <a:ext uri="{FF2B5EF4-FFF2-40B4-BE49-F238E27FC236}">
                  <a16:creationId xmlns:a16="http://schemas.microsoft.com/office/drawing/2014/main" id="{18EDA668-6443-9AE5-CF6C-44218BD69EB5}"/>
                </a:ext>
              </a:extLst>
            </p:cNvPr>
            <p:cNvSpPr>
              <a:spLocks noChangeAspect="1"/>
            </p:cNvSpPr>
            <p:nvPr/>
          </p:nvSpPr>
          <p:spPr>
            <a:xfrm flipH="1">
              <a:off x="5475456" y="-30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6" name="Triangle 535">
              <a:extLst>
                <a:ext uri="{FF2B5EF4-FFF2-40B4-BE49-F238E27FC236}">
                  <a16:creationId xmlns:a16="http://schemas.microsoft.com/office/drawing/2014/main" id="{8F839207-B4CB-E374-72C0-8D84A2D5605F}"/>
                </a:ext>
              </a:extLst>
            </p:cNvPr>
            <p:cNvSpPr>
              <a:spLocks noChangeAspect="1"/>
            </p:cNvSpPr>
            <p:nvPr/>
          </p:nvSpPr>
          <p:spPr>
            <a:xfrm flipH="1">
              <a:off x="5561534" y="-302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7" name="Triangle 536">
              <a:extLst>
                <a:ext uri="{FF2B5EF4-FFF2-40B4-BE49-F238E27FC236}">
                  <a16:creationId xmlns:a16="http://schemas.microsoft.com/office/drawing/2014/main" id="{1035B2AF-E104-1563-3081-51012DA471FF}"/>
                </a:ext>
              </a:extLst>
            </p:cNvPr>
            <p:cNvSpPr>
              <a:spLocks noChangeAspect="1"/>
            </p:cNvSpPr>
            <p:nvPr/>
          </p:nvSpPr>
          <p:spPr>
            <a:xfrm flipH="1">
              <a:off x="5647124" y="-32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8" name="Triangle 537">
              <a:extLst>
                <a:ext uri="{FF2B5EF4-FFF2-40B4-BE49-F238E27FC236}">
                  <a16:creationId xmlns:a16="http://schemas.microsoft.com/office/drawing/2014/main" id="{0719EA8B-4F09-77B7-DC44-F01A3DD725B8}"/>
                </a:ext>
              </a:extLst>
            </p:cNvPr>
            <p:cNvSpPr>
              <a:spLocks noChangeAspect="1"/>
            </p:cNvSpPr>
            <p:nvPr/>
          </p:nvSpPr>
          <p:spPr>
            <a:xfrm flipH="1">
              <a:off x="5733202" y="-32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9" name="Triangle 538">
              <a:extLst>
                <a:ext uri="{FF2B5EF4-FFF2-40B4-BE49-F238E27FC236}">
                  <a16:creationId xmlns:a16="http://schemas.microsoft.com/office/drawing/2014/main" id="{172902EF-96E8-56C1-39F3-B87274E6474A}"/>
                </a:ext>
              </a:extLst>
            </p:cNvPr>
            <p:cNvSpPr>
              <a:spLocks noChangeAspect="1"/>
            </p:cNvSpPr>
            <p:nvPr/>
          </p:nvSpPr>
          <p:spPr>
            <a:xfrm flipH="1">
              <a:off x="5819280" y="-32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0" name="Triangle 539">
              <a:extLst>
                <a:ext uri="{FF2B5EF4-FFF2-40B4-BE49-F238E27FC236}">
                  <a16:creationId xmlns:a16="http://schemas.microsoft.com/office/drawing/2014/main" id="{3E30EA16-A3AE-8117-4882-18191420B51A}"/>
                </a:ext>
              </a:extLst>
            </p:cNvPr>
            <p:cNvSpPr>
              <a:spLocks noChangeAspect="1"/>
            </p:cNvSpPr>
            <p:nvPr/>
          </p:nvSpPr>
          <p:spPr>
            <a:xfrm flipH="1">
              <a:off x="5905358" y="-32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1" name="Triangle 540">
              <a:extLst>
                <a:ext uri="{FF2B5EF4-FFF2-40B4-BE49-F238E27FC236}">
                  <a16:creationId xmlns:a16="http://schemas.microsoft.com/office/drawing/2014/main" id="{FA99F63F-5C1C-5963-09FB-374E2B8C8B37}"/>
                </a:ext>
              </a:extLst>
            </p:cNvPr>
            <p:cNvSpPr>
              <a:spLocks noChangeAspect="1"/>
            </p:cNvSpPr>
            <p:nvPr/>
          </p:nvSpPr>
          <p:spPr>
            <a:xfrm flipH="1">
              <a:off x="5993470"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2" name="Triangle 541">
              <a:extLst>
                <a:ext uri="{FF2B5EF4-FFF2-40B4-BE49-F238E27FC236}">
                  <a16:creationId xmlns:a16="http://schemas.microsoft.com/office/drawing/2014/main" id="{BC143435-01DA-F799-E44B-049F211C6E1D}"/>
                </a:ext>
              </a:extLst>
            </p:cNvPr>
            <p:cNvSpPr>
              <a:spLocks noChangeAspect="1"/>
            </p:cNvSpPr>
            <p:nvPr/>
          </p:nvSpPr>
          <p:spPr>
            <a:xfrm flipH="1">
              <a:off x="6079548"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3" name="Triangle 542">
              <a:extLst>
                <a:ext uri="{FF2B5EF4-FFF2-40B4-BE49-F238E27FC236}">
                  <a16:creationId xmlns:a16="http://schemas.microsoft.com/office/drawing/2014/main" id="{E36E6410-AD74-3A44-9C1C-64DA9D84CE9E}"/>
                </a:ext>
              </a:extLst>
            </p:cNvPr>
            <p:cNvSpPr>
              <a:spLocks noChangeAspect="1"/>
            </p:cNvSpPr>
            <p:nvPr/>
          </p:nvSpPr>
          <p:spPr>
            <a:xfrm flipH="1">
              <a:off x="6165626" y="-40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4" name="Triangle 543">
              <a:extLst>
                <a:ext uri="{FF2B5EF4-FFF2-40B4-BE49-F238E27FC236}">
                  <a16:creationId xmlns:a16="http://schemas.microsoft.com/office/drawing/2014/main" id="{3A950E18-F2F4-99F1-A3DC-61B9C2C889D6}"/>
                </a:ext>
              </a:extLst>
            </p:cNvPr>
            <p:cNvSpPr>
              <a:spLocks noChangeAspect="1"/>
            </p:cNvSpPr>
            <p:nvPr/>
          </p:nvSpPr>
          <p:spPr>
            <a:xfrm flipH="1">
              <a:off x="6251704" y="-40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5" name="Triangle 544">
              <a:extLst>
                <a:ext uri="{FF2B5EF4-FFF2-40B4-BE49-F238E27FC236}">
                  <a16:creationId xmlns:a16="http://schemas.microsoft.com/office/drawing/2014/main" id="{B3769738-51FB-D504-C8BB-2A59C731FB00}"/>
                </a:ext>
              </a:extLst>
            </p:cNvPr>
            <p:cNvSpPr>
              <a:spLocks noChangeAspect="1"/>
            </p:cNvSpPr>
            <p:nvPr/>
          </p:nvSpPr>
          <p:spPr>
            <a:xfrm flipH="1">
              <a:off x="6340937" y="-40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6" name="Triangle 545">
              <a:extLst>
                <a:ext uri="{FF2B5EF4-FFF2-40B4-BE49-F238E27FC236}">
                  <a16:creationId xmlns:a16="http://schemas.microsoft.com/office/drawing/2014/main" id="{4B1A25E1-57B7-6602-ACCD-4EEC21209B40}"/>
                </a:ext>
              </a:extLst>
            </p:cNvPr>
            <p:cNvSpPr>
              <a:spLocks noChangeAspect="1"/>
            </p:cNvSpPr>
            <p:nvPr/>
          </p:nvSpPr>
          <p:spPr>
            <a:xfrm flipH="1">
              <a:off x="6427015" y="-40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7" name="Triangle 546">
              <a:extLst>
                <a:ext uri="{FF2B5EF4-FFF2-40B4-BE49-F238E27FC236}">
                  <a16:creationId xmlns:a16="http://schemas.microsoft.com/office/drawing/2014/main" id="{A7F1EFA7-6CF7-2B20-C3E1-14E7FD4BAA70}"/>
                </a:ext>
              </a:extLst>
            </p:cNvPr>
            <p:cNvSpPr>
              <a:spLocks noChangeAspect="1"/>
            </p:cNvSpPr>
            <p:nvPr/>
          </p:nvSpPr>
          <p:spPr>
            <a:xfrm flipH="1">
              <a:off x="6515127"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8" name="Triangle 547">
              <a:extLst>
                <a:ext uri="{FF2B5EF4-FFF2-40B4-BE49-F238E27FC236}">
                  <a16:creationId xmlns:a16="http://schemas.microsoft.com/office/drawing/2014/main" id="{969AA306-3C1D-C4A3-33DD-7B7ABC5BC86F}"/>
                </a:ext>
              </a:extLst>
            </p:cNvPr>
            <p:cNvSpPr>
              <a:spLocks noChangeAspect="1"/>
            </p:cNvSpPr>
            <p:nvPr/>
          </p:nvSpPr>
          <p:spPr>
            <a:xfrm flipH="1">
              <a:off x="6601205"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9" name="Triangle 548">
              <a:extLst>
                <a:ext uri="{FF2B5EF4-FFF2-40B4-BE49-F238E27FC236}">
                  <a16:creationId xmlns:a16="http://schemas.microsoft.com/office/drawing/2014/main" id="{C22F6315-930D-CC7B-BBB3-EBA0AB1FAF39}"/>
                </a:ext>
              </a:extLst>
            </p:cNvPr>
            <p:cNvSpPr>
              <a:spLocks noChangeAspect="1"/>
            </p:cNvSpPr>
            <p:nvPr/>
          </p:nvSpPr>
          <p:spPr>
            <a:xfrm flipH="1">
              <a:off x="6687283" y="-483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0" name="Triangle 549">
              <a:extLst>
                <a:ext uri="{FF2B5EF4-FFF2-40B4-BE49-F238E27FC236}">
                  <a16:creationId xmlns:a16="http://schemas.microsoft.com/office/drawing/2014/main" id="{CC72B124-952A-F515-D6A9-D923920C2AD9}"/>
                </a:ext>
              </a:extLst>
            </p:cNvPr>
            <p:cNvSpPr>
              <a:spLocks noChangeAspect="1"/>
            </p:cNvSpPr>
            <p:nvPr/>
          </p:nvSpPr>
          <p:spPr>
            <a:xfrm flipH="1">
              <a:off x="6773361" y="-483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1" name="Triangle 550">
              <a:extLst>
                <a:ext uri="{FF2B5EF4-FFF2-40B4-BE49-F238E27FC236}">
                  <a16:creationId xmlns:a16="http://schemas.microsoft.com/office/drawing/2014/main" id="{25555395-B90C-28B3-3244-BB73C37E676E}"/>
                </a:ext>
              </a:extLst>
            </p:cNvPr>
            <p:cNvSpPr>
              <a:spLocks noChangeAspect="1"/>
            </p:cNvSpPr>
            <p:nvPr/>
          </p:nvSpPr>
          <p:spPr>
            <a:xfrm flipH="1">
              <a:off x="6858463" y="-483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2" name="Triangle 551">
              <a:extLst>
                <a:ext uri="{FF2B5EF4-FFF2-40B4-BE49-F238E27FC236}">
                  <a16:creationId xmlns:a16="http://schemas.microsoft.com/office/drawing/2014/main" id="{95103615-2507-211F-1482-78198024E2C4}"/>
                </a:ext>
              </a:extLst>
            </p:cNvPr>
            <p:cNvSpPr>
              <a:spLocks noChangeAspect="1"/>
            </p:cNvSpPr>
            <p:nvPr/>
          </p:nvSpPr>
          <p:spPr>
            <a:xfrm flipH="1">
              <a:off x="6944541" y="-483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3" name="Triangle 552">
              <a:extLst>
                <a:ext uri="{FF2B5EF4-FFF2-40B4-BE49-F238E27FC236}">
                  <a16:creationId xmlns:a16="http://schemas.microsoft.com/office/drawing/2014/main" id="{CCD0D80E-2A9B-877F-582E-085109F9D8FE}"/>
                </a:ext>
              </a:extLst>
            </p:cNvPr>
            <p:cNvSpPr>
              <a:spLocks noChangeAspect="1"/>
            </p:cNvSpPr>
            <p:nvPr/>
          </p:nvSpPr>
          <p:spPr>
            <a:xfrm flipH="1">
              <a:off x="7032653"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4" name="Triangle 553">
              <a:extLst>
                <a:ext uri="{FF2B5EF4-FFF2-40B4-BE49-F238E27FC236}">
                  <a16:creationId xmlns:a16="http://schemas.microsoft.com/office/drawing/2014/main" id="{58DC93BF-B8FF-58B0-3760-B8E3B4FFF569}"/>
                </a:ext>
              </a:extLst>
            </p:cNvPr>
            <p:cNvSpPr>
              <a:spLocks noChangeAspect="1"/>
            </p:cNvSpPr>
            <p:nvPr/>
          </p:nvSpPr>
          <p:spPr>
            <a:xfrm flipH="1">
              <a:off x="7118731" y="-565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5" name="Triangle 554">
              <a:extLst>
                <a:ext uri="{FF2B5EF4-FFF2-40B4-BE49-F238E27FC236}">
                  <a16:creationId xmlns:a16="http://schemas.microsoft.com/office/drawing/2014/main" id="{CB036F80-F988-FE0F-7D9B-6E25BC4C8D12}"/>
                </a:ext>
              </a:extLst>
            </p:cNvPr>
            <p:cNvSpPr>
              <a:spLocks noChangeAspect="1"/>
            </p:cNvSpPr>
            <p:nvPr/>
          </p:nvSpPr>
          <p:spPr>
            <a:xfrm flipH="1">
              <a:off x="7204809" y="-565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6" name="Triangle 555">
              <a:extLst>
                <a:ext uri="{FF2B5EF4-FFF2-40B4-BE49-F238E27FC236}">
                  <a16:creationId xmlns:a16="http://schemas.microsoft.com/office/drawing/2014/main" id="{93E6DF8B-77A9-8396-F87B-A96FC20CD06C}"/>
                </a:ext>
              </a:extLst>
            </p:cNvPr>
            <p:cNvSpPr>
              <a:spLocks noChangeAspect="1"/>
            </p:cNvSpPr>
            <p:nvPr/>
          </p:nvSpPr>
          <p:spPr>
            <a:xfrm flipH="1">
              <a:off x="7290887" y="-565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7" name="Triangle 556">
              <a:extLst>
                <a:ext uri="{FF2B5EF4-FFF2-40B4-BE49-F238E27FC236}">
                  <a16:creationId xmlns:a16="http://schemas.microsoft.com/office/drawing/2014/main" id="{0FAC1283-C195-AE3D-E817-BD058CC496C9}"/>
                </a:ext>
              </a:extLst>
            </p:cNvPr>
            <p:cNvSpPr>
              <a:spLocks noChangeAspect="1"/>
            </p:cNvSpPr>
            <p:nvPr/>
          </p:nvSpPr>
          <p:spPr>
            <a:xfrm flipH="1">
              <a:off x="7376477" y="-565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8" name="Triangle 557">
              <a:extLst>
                <a:ext uri="{FF2B5EF4-FFF2-40B4-BE49-F238E27FC236}">
                  <a16:creationId xmlns:a16="http://schemas.microsoft.com/office/drawing/2014/main" id="{EFE16FEE-BC2D-57A9-1667-712C5057197E}"/>
                </a:ext>
              </a:extLst>
            </p:cNvPr>
            <p:cNvSpPr>
              <a:spLocks noChangeAspect="1"/>
            </p:cNvSpPr>
            <p:nvPr/>
          </p:nvSpPr>
          <p:spPr>
            <a:xfrm flipH="1">
              <a:off x="7462555" y="-247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9" name="Triangle 558">
              <a:extLst>
                <a:ext uri="{FF2B5EF4-FFF2-40B4-BE49-F238E27FC236}">
                  <a16:creationId xmlns:a16="http://schemas.microsoft.com/office/drawing/2014/main" id="{882BF5C8-9B3C-9347-CE38-FB21A13EACBA}"/>
                </a:ext>
              </a:extLst>
            </p:cNvPr>
            <p:cNvSpPr>
              <a:spLocks noChangeAspect="1"/>
            </p:cNvSpPr>
            <p:nvPr/>
          </p:nvSpPr>
          <p:spPr>
            <a:xfrm flipH="1">
              <a:off x="7548633" y="-247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0" name="Triangle 559">
              <a:extLst>
                <a:ext uri="{FF2B5EF4-FFF2-40B4-BE49-F238E27FC236}">
                  <a16:creationId xmlns:a16="http://schemas.microsoft.com/office/drawing/2014/main" id="{CB7BE73E-AB92-EE90-DA95-0CEC1C6F687C}"/>
                </a:ext>
              </a:extLst>
            </p:cNvPr>
            <p:cNvSpPr>
              <a:spLocks noChangeAspect="1"/>
            </p:cNvSpPr>
            <p:nvPr/>
          </p:nvSpPr>
          <p:spPr>
            <a:xfrm flipH="1">
              <a:off x="7634711" y="-247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1" name="Triangle 560">
              <a:extLst>
                <a:ext uri="{FF2B5EF4-FFF2-40B4-BE49-F238E27FC236}">
                  <a16:creationId xmlns:a16="http://schemas.microsoft.com/office/drawing/2014/main" id="{A2A64DDC-341D-1F48-0DE5-B34E6D392575}"/>
                </a:ext>
              </a:extLst>
            </p:cNvPr>
            <p:cNvSpPr>
              <a:spLocks noChangeAspect="1"/>
            </p:cNvSpPr>
            <p:nvPr/>
          </p:nvSpPr>
          <p:spPr>
            <a:xfrm flipH="1">
              <a:off x="7720301" y="-266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2" name="Triangle 561">
              <a:extLst>
                <a:ext uri="{FF2B5EF4-FFF2-40B4-BE49-F238E27FC236}">
                  <a16:creationId xmlns:a16="http://schemas.microsoft.com/office/drawing/2014/main" id="{1EF85DA8-2998-0DBF-E115-702A43A2D193}"/>
                </a:ext>
              </a:extLst>
            </p:cNvPr>
            <p:cNvSpPr>
              <a:spLocks noChangeAspect="1"/>
            </p:cNvSpPr>
            <p:nvPr/>
          </p:nvSpPr>
          <p:spPr>
            <a:xfrm flipH="1">
              <a:off x="7806379" y="-265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 name="Triangle 562">
              <a:extLst>
                <a:ext uri="{FF2B5EF4-FFF2-40B4-BE49-F238E27FC236}">
                  <a16:creationId xmlns:a16="http://schemas.microsoft.com/office/drawing/2014/main" id="{3A3C78BA-BAC9-CDC1-A548-5BEA8AB39B58}"/>
                </a:ext>
              </a:extLst>
            </p:cNvPr>
            <p:cNvSpPr>
              <a:spLocks noChangeAspect="1"/>
            </p:cNvSpPr>
            <p:nvPr/>
          </p:nvSpPr>
          <p:spPr>
            <a:xfrm flipH="1">
              <a:off x="7892457" y="-265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4" name="Triangle 563">
              <a:extLst>
                <a:ext uri="{FF2B5EF4-FFF2-40B4-BE49-F238E27FC236}">
                  <a16:creationId xmlns:a16="http://schemas.microsoft.com/office/drawing/2014/main" id="{396D4B13-C5D5-B7EE-101A-EA30E557EC9A}"/>
                </a:ext>
              </a:extLst>
            </p:cNvPr>
            <p:cNvSpPr>
              <a:spLocks noChangeAspect="1"/>
            </p:cNvSpPr>
            <p:nvPr/>
          </p:nvSpPr>
          <p:spPr>
            <a:xfrm flipH="1">
              <a:off x="7978535" y="-265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5" name="Triangle 564">
              <a:extLst>
                <a:ext uri="{FF2B5EF4-FFF2-40B4-BE49-F238E27FC236}">
                  <a16:creationId xmlns:a16="http://schemas.microsoft.com/office/drawing/2014/main" id="{1E9D1172-40B9-D0B6-CC08-8A896AAF8AB7}"/>
                </a:ext>
              </a:extLst>
            </p:cNvPr>
            <p:cNvSpPr>
              <a:spLocks noChangeAspect="1"/>
            </p:cNvSpPr>
            <p:nvPr/>
          </p:nvSpPr>
          <p:spPr>
            <a:xfrm flipH="1">
              <a:off x="8066647" y="-34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6" name="Triangle 565">
              <a:extLst>
                <a:ext uri="{FF2B5EF4-FFF2-40B4-BE49-F238E27FC236}">
                  <a16:creationId xmlns:a16="http://schemas.microsoft.com/office/drawing/2014/main" id="{83562A3B-8E29-68F6-609E-0F70F5ACC119}"/>
                </a:ext>
              </a:extLst>
            </p:cNvPr>
            <p:cNvSpPr>
              <a:spLocks noChangeAspect="1"/>
            </p:cNvSpPr>
            <p:nvPr/>
          </p:nvSpPr>
          <p:spPr>
            <a:xfrm flipH="1">
              <a:off x="8152725" y="-34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7" name="Triangle 566">
              <a:extLst>
                <a:ext uri="{FF2B5EF4-FFF2-40B4-BE49-F238E27FC236}">
                  <a16:creationId xmlns:a16="http://schemas.microsoft.com/office/drawing/2014/main" id="{5BD01B43-A218-770D-C136-B5D1841065CD}"/>
                </a:ext>
              </a:extLst>
            </p:cNvPr>
            <p:cNvSpPr>
              <a:spLocks noChangeAspect="1"/>
            </p:cNvSpPr>
            <p:nvPr/>
          </p:nvSpPr>
          <p:spPr>
            <a:xfrm flipH="1">
              <a:off x="8238803" y="-34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8" name="Triangle 567">
              <a:extLst>
                <a:ext uri="{FF2B5EF4-FFF2-40B4-BE49-F238E27FC236}">
                  <a16:creationId xmlns:a16="http://schemas.microsoft.com/office/drawing/2014/main" id="{A926B026-D922-4D9B-F681-9483F8659B7F}"/>
                </a:ext>
              </a:extLst>
            </p:cNvPr>
            <p:cNvSpPr>
              <a:spLocks noChangeAspect="1"/>
            </p:cNvSpPr>
            <p:nvPr/>
          </p:nvSpPr>
          <p:spPr>
            <a:xfrm flipH="1">
              <a:off x="8324881" y="-34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9" name="Triangle 568">
              <a:extLst>
                <a:ext uri="{FF2B5EF4-FFF2-40B4-BE49-F238E27FC236}">
                  <a16:creationId xmlns:a16="http://schemas.microsoft.com/office/drawing/2014/main" id="{B0D01AA9-E8AE-553E-CBF5-7E30891FBE54}"/>
                </a:ext>
              </a:extLst>
            </p:cNvPr>
            <p:cNvSpPr>
              <a:spLocks noChangeAspect="1"/>
            </p:cNvSpPr>
            <p:nvPr/>
          </p:nvSpPr>
          <p:spPr>
            <a:xfrm flipH="1">
              <a:off x="8414114"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0" name="Triangle 569">
              <a:extLst>
                <a:ext uri="{FF2B5EF4-FFF2-40B4-BE49-F238E27FC236}">
                  <a16:creationId xmlns:a16="http://schemas.microsoft.com/office/drawing/2014/main" id="{12F51406-9FB2-AC2F-3E72-E2358F8360CE}"/>
                </a:ext>
              </a:extLst>
            </p:cNvPr>
            <p:cNvSpPr>
              <a:spLocks noChangeAspect="1"/>
            </p:cNvSpPr>
            <p:nvPr/>
          </p:nvSpPr>
          <p:spPr>
            <a:xfrm flipH="1">
              <a:off x="8500192"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1" name="Triangle 570">
              <a:extLst>
                <a:ext uri="{FF2B5EF4-FFF2-40B4-BE49-F238E27FC236}">
                  <a16:creationId xmlns:a16="http://schemas.microsoft.com/office/drawing/2014/main" id="{B752030C-90CC-AE08-BA92-8D35CD8BA3BA}"/>
                </a:ext>
              </a:extLst>
            </p:cNvPr>
            <p:cNvSpPr>
              <a:spLocks noChangeAspect="1"/>
            </p:cNvSpPr>
            <p:nvPr/>
          </p:nvSpPr>
          <p:spPr>
            <a:xfrm flipH="1">
              <a:off x="8585782" y="-277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2" name="Triangle 571">
              <a:extLst>
                <a:ext uri="{FF2B5EF4-FFF2-40B4-BE49-F238E27FC236}">
                  <a16:creationId xmlns:a16="http://schemas.microsoft.com/office/drawing/2014/main" id="{0086DF8F-79B1-77DE-FBA2-20E0282D237F}"/>
                </a:ext>
              </a:extLst>
            </p:cNvPr>
            <p:cNvSpPr>
              <a:spLocks noChangeAspect="1"/>
            </p:cNvSpPr>
            <p:nvPr/>
          </p:nvSpPr>
          <p:spPr>
            <a:xfrm flipH="1">
              <a:off x="8671860" y="-277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 name="Triangle 572">
              <a:extLst>
                <a:ext uri="{FF2B5EF4-FFF2-40B4-BE49-F238E27FC236}">
                  <a16:creationId xmlns:a16="http://schemas.microsoft.com/office/drawing/2014/main" id="{067611BD-EF90-13CC-EF03-DFB938F62A7C}"/>
                </a:ext>
              </a:extLst>
            </p:cNvPr>
            <p:cNvSpPr>
              <a:spLocks noChangeAspect="1"/>
            </p:cNvSpPr>
            <p:nvPr/>
          </p:nvSpPr>
          <p:spPr>
            <a:xfrm flipH="1">
              <a:off x="8757938" y="-277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4" name="Triangle 573">
              <a:extLst>
                <a:ext uri="{FF2B5EF4-FFF2-40B4-BE49-F238E27FC236}">
                  <a16:creationId xmlns:a16="http://schemas.microsoft.com/office/drawing/2014/main" id="{231ED2C9-4753-EECD-8C58-8F9160161F53}"/>
                </a:ext>
              </a:extLst>
            </p:cNvPr>
            <p:cNvSpPr>
              <a:spLocks noChangeAspect="1"/>
            </p:cNvSpPr>
            <p:nvPr/>
          </p:nvSpPr>
          <p:spPr>
            <a:xfrm flipH="1">
              <a:off x="8844016" y="-277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5" name="Triangle 574">
              <a:extLst>
                <a:ext uri="{FF2B5EF4-FFF2-40B4-BE49-F238E27FC236}">
                  <a16:creationId xmlns:a16="http://schemas.microsoft.com/office/drawing/2014/main" id="{CC073C81-5C9B-E7F0-5A87-E6640A9D2092}"/>
                </a:ext>
              </a:extLst>
            </p:cNvPr>
            <p:cNvSpPr>
              <a:spLocks noChangeAspect="1"/>
            </p:cNvSpPr>
            <p:nvPr/>
          </p:nvSpPr>
          <p:spPr>
            <a:xfrm flipH="1">
              <a:off x="8929606" y="-295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6" name="Triangle 575">
              <a:extLst>
                <a:ext uri="{FF2B5EF4-FFF2-40B4-BE49-F238E27FC236}">
                  <a16:creationId xmlns:a16="http://schemas.microsoft.com/office/drawing/2014/main" id="{B9B4EFBE-0029-9066-CDF2-F4B5FEB8709A}"/>
                </a:ext>
              </a:extLst>
            </p:cNvPr>
            <p:cNvSpPr>
              <a:spLocks noChangeAspect="1"/>
            </p:cNvSpPr>
            <p:nvPr/>
          </p:nvSpPr>
          <p:spPr>
            <a:xfrm flipH="1">
              <a:off x="9015684" y="-295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7" name="Triangle 576">
              <a:extLst>
                <a:ext uri="{FF2B5EF4-FFF2-40B4-BE49-F238E27FC236}">
                  <a16:creationId xmlns:a16="http://schemas.microsoft.com/office/drawing/2014/main" id="{40BC9EE0-341F-CBE6-6353-FB5156B2C70D}"/>
                </a:ext>
              </a:extLst>
            </p:cNvPr>
            <p:cNvSpPr>
              <a:spLocks noChangeAspect="1"/>
            </p:cNvSpPr>
            <p:nvPr/>
          </p:nvSpPr>
          <p:spPr>
            <a:xfrm flipH="1">
              <a:off x="9101762" y="-295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8" name="Triangle 577">
              <a:extLst>
                <a:ext uri="{FF2B5EF4-FFF2-40B4-BE49-F238E27FC236}">
                  <a16:creationId xmlns:a16="http://schemas.microsoft.com/office/drawing/2014/main" id="{E6935B5C-73BB-ABB0-D0CA-9A2AF4DF67BA}"/>
                </a:ext>
              </a:extLst>
            </p:cNvPr>
            <p:cNvSpPr>
              <a:spLocks noChangeAspect="1"/>
            </p:cNvSpPr>
            <p:nvPr/>
          </p:nvSpPr>
          <p:spPr>
            <a:xfrm flipH="1">
              <a:off x="9187840" y="-295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9" name="Triangle 578">
              <a:extLst>
                <a:ext uri="{FF2B5EF4-FFF2-40B4-BE49-F238E27FC236}">
                  <a16:creationId xmlns:a16="http://schemas.microsoft.com/office/drawing/2014/main" id="{B0B3FBD3-1C36-813B-C3DC-28F4A0FBB0B7}"/>
                </a:ext>
              </a:extLst>
            </p:cNvPr>
            <p:cNvSpPr>
              <a:spLocks noChangeAspect="1"/>
            </p:cNvSpPr>
            <p:nvPr/>
          </p:nvSpPr>
          <p:spPr>
            <a:xfrm flipH="1">
              <a:off x="9275952"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0" name="Triangle 579">
              <a:extLst>
                <a:ext uri="{FF2B5EF4-FFF2-40B4-BE49-F238E27FC236}">
                  <a16:creationId xmlns:a16="http://schemas.microsoft.com/office/drawing/2014/main" id="{02FAD666-E7B4-5B2B-D79E-20627863411C}"/>
                </a:ext>
              </a:extLst>
            </p:cNvPr>
            <p:cNvSpPr>
              <a:spLocks noChangeAspect="1"/>
            </p:cNvSpPr>
            <p:nvPr/>
          </p:nvSpPr>
          <p:spPr>
            <a:xfrm flipH="1">
              <a:off x="9362030"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1" name="Triangle 580">
              <a:extLst>
                <a:ext uri="{FF2B5EF4-FFF2-40B4-BE49-F238E27FC236}">
                  <a16:creationId xmlns:a16="http://schemas.microsoft.com/office/drawing/2014/main" id="{B138919B-D462-4356-C2EB-D9559C85A6C4}"/>
                </a:ext>
              </a:extLst>
            </p:cNvPr>
            <p:cNvSpPr>
              <a:spLocks noChangeAspect="1"/>
            </p:cNvSpPr>
            <p:nvPr/>
          </p:nvSpPr>
          <p:spPr>
            <a:xfrm flipH="1">
              <a:off x="9448108" y="-377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2" name="Triangle 581">
              <a:extLst>
                <a:ext uri="{FF2B5EF4-FFF2-40B4-BE49-F238E27FC236}">
                  <a16:creationId xmlns:a16="http://schemas.microsoft.com/office/drawing/2014/main" id="{232F5B94-B872-BB00-0863-1C364EADF881}"/>
                </a:ext>
              </a:extLst>
            </p:cNvPr>
            <p:cNvSpPr>
              <a:spLocks noChangeAspect="1"/>
            </p:cNvSpPr>
            <p:nvPr/>
          </p:nvSpPr>
          <p:spPr>
            <a:xfrm flipH="1">
              <a:off x="9534186" y="-376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 name="Triangle 582">
              <a:extLst>
                <a:ext uri="{FF2B5EF4-FFF2-40B4-BE49-F238E27FC236}">
                  <a16:creationId xmlns:a16="http://schemas.microsoft.com/office/drawing/2014/main" id="{9E1F6C0B-9FF4-BE26-948D-22836ED6B3A2}"/>
                </a:ext>
              </a:extLst>
            </p:cNvPr>
            <p:cNvSpPr>
              <a:spLocks noChangeAspect="1"/>
            </p:cNvSpPr>
            <p:nvPr/>
          </p:nvSpPr>
          <p:spPr>
            <a:xfrm flipH="1">
              <a:off x="9619288" y="-377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4" name="Triangle 583">
              <a:extLst>
                <a:ext uri="{FF2B5EF4-FFF2-40B4-BE49-F238E27FC236}">
                  <a16:creationId xmlns:a16="http://schemas.microsoft.com/office/drawing/2014/main" id="{898D5F27-DEF0-B7ED-EFB7-44363DAC515A}"/>
                </a:ext>
              </a:extLst>
            </p:cNvPr>
            <p:cNvSpPr>
              <a:spLocks noChangeAspect="1"/>
            </p:cNvSpPr>
            <p:nvPr/>
          </p:nvSpPr>
          <p:spPr>
            <a:xfrm flipH="1">
              <a:off x="9705366" y="-377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5" name="Triangle 584">
              <a:extLst>
                <a:ext uri="{FF2B5EF4-FFF2-40B4-BE49-F238E27FC236}">
                  <a16:creationId xmlns:a16="http://schemas.microsoft.com/office/drawing/2014/main" id="{8B955CC6-8771-5C7E-BA56-B640AD0D3062}"/>
                </a:ext>
              </a:extLst>
            </p:cNvPr>
            <p:cNvSpPr>
              <a:spLocks noChangeAspect="1"/>
            </p:cNvSpPr>
            <p:nvPr/>
          </p:nvSpPr>
          <p:spPr>
            <a:xfrm flipH="1">
              <a:off x="9793478"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6" name="Triangle 585">
              <a:extLst>
                <a:ext uri="{FF2B5EF4-FFF2-40B4-BE49-F238E27FC236}">
                  <a16:creationId xmlns:a16="http://schemas.microsoft.com/office/drawing/2014/main" id="{382D6EC5-FF68-E1F9-D971-218E45D0FA0F}"/>
                </a:ext>
              </a:extLst>
            </p:cNvPr>
            <p:cNvSpPr>
              <a:spLocks noChangeAspect="1"/>
            </p:cNvSpPr>
            <p:nvPr/>
          </p:nvSpPr>
          <p:spPr>
            <a:xfrm flipH="1">
              <a:off x="9879556"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7" name="Triangle 586">
              <a:extLst>
                <a:ext uri="{FF2B5EF4-FFF2-40B4-BE49-F238E27FC236}">
                  <a16:creationId xmlns:a16="http://schemas.microsoft.com/office/drawing/2014/main" id="{AB7DFC60-7B16-B057-187B-31B5A9DB4327}"/>
                </a:ext>
              </a:extLst>
            </p:cNvPr>
            <p:cNvSpPr>
              <a:spLocks noChangeAspect="1"/>
            </p:cNvSpPr>
            <p:nvPr/>
          </p:nvSpPr>
          <p:spPr>
            <a:xfrm flipH="1">
              <a:off x="9965634"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8" name="Triangle 587">
              <a:extLst>
                <a:ext uri="{FF2B5EF4-FFF2-40B4-BE49-F238E27FC236}">
                  <a16:creationId xmlns:a16="http://schemas.microsoft.com/office/drawing/2014/main" id="{FF678C19-A1E7-DBA8-279D-5511A9AF94E8}"/>
                </a:ext>
              </a:extLst>
            </p:cNvPr>
            <p:cNvSpPr>
              <a:spLocks noChangeAspect="1"/>
            </p:cNvSpPr>
            <p:nvPr/>
          </p:nvSpPr>
          <p:spPr>
            <a:xfrm flipH="1">
              <a:off x="10051712"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9" name="Triangle 588">
              <a:extLst>
                <a:ext uri="{FF2B5EF4-FFF2-40B4-BE49-F238E27FC236}">
                  <a16:creationId xmlns:a16="http://schemas.microsoft.com/office/drawing/2014/main" id="{3ABFBF41-DF40-924D-EB63-5B87C7BCCD1C}"/>
                </a:ext>
              </a:extLst>
            </p:cNvPr>
            <p:cNvSpPr>
              <a:spLocks noChangeAspect="1"/>
            </p:cNvSpPr>
            <p:nvPr/>
          </p:nvSpPr>
          <p:spPr>
            <a:xfrm flipH="1">
              <a:off x="10137302" y="-45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0" name="Triangle 589">
              <a:extLst>
                <a:ext uri="{FF2B5EF4-FFF2-40B4-BE49-F238E27FC236}">
                  <a16:creationId xmlns:a16="http://schemas.microsoft.com/office/drawing/2014/main" id="{4958269A-B805-2682-D48F-622E114287D9}"/>
                </a:ext>
              </a:extLst>
            </p:cNvPr>
            <p:cNvSpPr>
              <a:spLocks noChangeAspect="1"/>
            </p:cNvSpPr>
            <p:nvPr/>
          </p:nvSpPr>
          <p:spPr>
            <a:xfrm flipH="1">
              <a:off x="10223380" y="-45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1" name="Triangle 590">
              <a:extLst>
                <a:ext uri="{FF2B5EF4-FFF2-40B4-BE49-F238E27FC236}">
                  <a16:creationId xmlns:a16="http://schemas.microsoft.com/office/drawing/2014/main" id="{035C998C-FC31-FD7B-DD0D-0EBB4E2B5D87}"/>
                </a:ext>
              </a:extLst>
            </p:cNvPr>
            <p:cNvSpPr>
              <a:spLocks noChangeAspect="1"/>
            </p:cNvSpPr>
            <p:nvPr/>
          </p:nvSpPr>
          <p:spPr>
            <a:xfrm flipH="1">
              <a:off x="10309458" y="-458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2" name="Triangle 591">
              <a:extLst>
                <a:ext uri="{FF2B5EF4-FFF2-40B4-BE49-F238E27FC236}">
                  <a16:creationId xmlns:a16="http://schemas.microsoft.com/office/drawing/2014/main" id="{EC3121D0-FC03-0A9C-07A2-172B7067D9D2}"/>
                </a:ext>
              </a:extLst>
            </p:cNvPr>
            <p:cNvSpPr>
              <a:spLocks noChangeAspect="1"/>
            </p:cNvSpPr>
            <p:nvPr/>
          </p:nvSpPr>
          <p:spPr>
            <a:xfrm flipH="1">
              <a:off x="10395536" y="-45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3" name="Triangle 592">
              <a:extLst>
                <a:ext uri="{FF2B5EF4-FFF2-40B4-BE49-F238E27FC236}">
                  <a16:creationId xmlns:a16="http://schemas.microsoft.com/office/drawing/2014/main" id="{294F60B5-C073-FF60-8D73-0B708A0509A8}"/>
                </a:ext>
              </a:extLst>
            </p:cNvPr>
            <p:cNvSpPr>
              <a:spLocks noChangeAspect="1"/>
            </p:cNvSpPr>
            <p:nvPr/>
          </p:nvSpPr>
          <p:spPr>
            <a:xfrm flipH="1">
              <a:off x="10481126" y="-476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4" name="Triangle 593">
              <a:extLst>
                <a:ext uri="{FF2B5EF4-FFF2-40B4-BE49-F238E27FC236}">
                  <a16:creationId xmlns:a16="http://schemas.microsoft.com/office/drawing/2014/main" id="{BFF83408-DF1F-5BF4-A577-0FEF8C04E2F8}"/>
                </a:ext>
              </a:extLst>
            </p:cNvPr>
            <p:cNvSpPr>
              <a:spLocks noChangeAspect="1"/>
            </p:cNvSpPr>
            <p:nvPr/>
          </p:nvSpPr>
          <p:spPr>
            <a:xfrm flipH="1">
              <a:off x="10567204" y="-47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5" name="Triangle 594">
              <a:extLst>
                <a:ext uri="{FF2B5EF4-FFF2-40B4-BE49-F238E27FC236}">
                  <a16:creationId xmlns:a16="http://schemas.microsoft.com/office/drawing/2014/main" id="{ED5D530B-B794-64B6-706D-7A2EDC71A149}"/>
                </a:ext>
              </a:extLst>
            </p:cNvPr>
            <p:cNvSpPr>
              <a:spLocks noChangeAspect="1"/>
            </p:cNvSpPr>
            <p:nvPr/>
          </p:nvSpPr>
          <p:spPr>
            <a:xfrm flipH="1">
              <a:off x="10653282" y="-476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6" name="Triangle 595">
              <a:extLst>
                <a:ext uri="{FF2B5EF4-FFF2-40B4-BE49-F238E27FC236}">
                  <a16:creationId xmlns:a16="http://schemas.microsoft.com/office/drawing/2014/main" id="{63704CB5-C372-18CD-1DAE-4EB978FA0C91}"/>
                </a:ext>
              </a:extLst>
            </p:cNvPr>
            <p:cNvSpPr>
              <a:spLocks noChangeAspect="1"/>
            </p:cNvSpPr>
            <p:nvPr/>
          </p:nvSpPr>
          <p:spPr>
            <a:xfrm flipH="1">
              <a:off x="10739360" y="-47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7" name="Triangle 596">
              <a:extLst>
                <a:ext uri="{FF2B5EF4-FFF2-40B4-BE49-F238E27FC236}">
                  <a16:creationId xmlns:a16="http://schemas.microsoft.com/office/drawing/2014/main" id="{9B3D5C51-92BF-87C3-CAC6-042E7A0E020B}"/>
                </a:ext>
              </a:extLst>
            </p:cNvPr>
            <p:cNvSpPr>
              <a:spLocks noChangeAspect="1"/>
            </p:cNvSpPr>
            <p:nvPr/>
          </p:nvSpPr>
          <p:spPr>
            <a:xfrm flipH="1">
              <a:off x="10827472" y="-55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8" name="Triangle 597">
              <a:extLst>
                <a:ext uri="{FF2B5EF4-FFF2-40B4-BE49-F238E27FC236}">
                  <a16:creationId xmlns:a16="http://schemas.microsoft.com/office/drawing/2014/main" id="{E7F7AD46-C4D7-7DD1-3C73-C30B18690D24}"/>
                </a:ext>
              </a:extLst>
            </p:cNvPr>
            <p:cNvSpPr>
              <a:spLocks noChangeAspect="1"/>
            </p:cNvSpPr>
            <p:nvPr/>
          </p:nvSpPr>
          <p:spPr>
            <a:xfrm flipH="1">
              <a:off x="10913550" y="-55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9" name="Triangle 598">
              <a:extLst>
                <a:ext uri="{FF2B5EF4-FFF2-40B4-BE49-F238E27FC236}">
                  <a16:creationId xmlns:a16="http://schemas.microsoft.com/office/drawing/2014/main" id="{F3A6178C-641E-1EFF-3132-376137DF4047}"/>
                </a:ext>
              </a:extLst>
            </p:cNvPr>
            <p:cNvSpPr>
              <a:spLocks noChangeAspect="1"/>
            </p:cNvSpPr>
            <p:nvPr/>
          </p:nvSpPr>
          <p:spPr>
            <a:xfrm flipH="1">
              <a:off x="10999628" y="-558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0" name="Triangle 599">
              <a:extLst>
                <a:ext uri="{FF2B5EF4-FFF2-40B4-BE49-F238E27FC236}">
                  <a16:creationId xmlns:a16="http://schemas.microsoft.com/office/drawing/2014/main" id="{345CB179-D466-7E73-0B27-7C1212A7DBBF}"/>
                </a:ext>
              </a:extLst>
            </p:cNvPr>
            <p:cNvSpPr>
              <a:spLocks noChangeAspect="1"/>
            </p:cNvSpPr>
            <p:nvPr/>
          </p:nvSpPr>
          <p:spPr>
            <a:xfrm flipH="1">
              <a:off x="11085706" y="-55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1" name="Triangle 600">
              <a:extLst>
                <a:ext uri="{FF2B5EF4-FFF2-40B4-BE49-F238E27FC236}">
                  <a16:creationId xmlns:a16="http://schemas.microsoft.com/office/drawing/2014/main" id="{81A20E1B-8631-1B68-561F-1BBA57ED3C36}"/>
                </a:ext>
              </a:extLst>
            </p:cNvPr>
            <p:cNvSpPr>
              <a:spLocks noChangeAspect="1"/>
            </p:cNvSpPr>
            <p:nvPr/>
          </p:nvSpPr>
          <p:spPr>
            <a:xfrm flipH="1">
              <a:off x="11173713" y="-648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2" name="Triangle 601">
              <a:extLst>
                <a:ext uri="{FF2B5EF4-FFF2-40B4-BE49-F238E27FC236}">
                  <a16:creationId xmlns:a16="http://schemas.microsoft.com/office/drawing/2014/main" id="{EF369573-E66C-1842-7E15-540C0D1A652D}"/>
                </a:ext>
              </a:extLst>
            </p:cNvPr>
            <p:cNvSpPr>
              <a:spLocks noChangeAspect="1"/>
            </p:cNvSpPr>
            <p:nvPr/>
          </p:nvSpPr>
          <p:spPr>
            <a:xfrm flipH="1">
              <a:off x="11259791" y="-648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3" name="Triangle 602">
              <a:extLst>
                <a:ext uri="{FF2B5EF4-FFF2-40B4-BE49-F238E27FC236}">
                  <a16:creationId xmlns:a16="http://schemas.microsoft.com/office/drawing/2014/main" id="{AB97F9C4-6CC9-75C9-35C0-89848DBFFD4D}"/>
                </a:ext>
              </a:extLst>
            </p:cNvPr>
            <p:cNvSpPr>
              <a:spLocks noChangeAspect="1"/>
            </p:cNvSpPr>
            <p:nvPr/>
          </p:nvSpPr>
          <p:spPr>
            <a:xfrm flipH="1">
              <a:off x="11344893" y="-648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4" name="Triangle 603">
              <a:extLst>
                <a:ext uri="{FF2B5EF4-FFF2-40B4-BE49-F238E27FC236}">
                  <a16:creationId xmlns:a16="http://schemas.microsoft.com/office/drawing/2014/main" id="{B6751264-BFCB-0C09-6291-3746090F2C9C}"/>
                </a:ext>
              </a:extLst>
            </p:cNvPr>
            <p:cNvSpPr>
              <a:spLocks noChangeAspect="1"/>
            </p:cNvSpPr>
            <p:nvPr/>
          </p:nvSpPr>
          <p:spPr>
            <a:xfrm flipH="1">
              <a:off x="11430971" y="-648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5" name="Triangle 604">
              <a:extLst>
                <a:ext uri="{FF2B5EF4-FFF2-40B4-BE49-F238E27FC236}">
                  <a16:creationId xmlns:a16="http://schemas.microsoft.com/office/drawing/2014/main" id="{3093AF3E-A4F3-FBD7-4012-D9A03C7C2680}"/>
                </a:ext>
              </a:extLst>
            </p:cNvPr>
            <p:cNvSpPr>
              <a:spLocks noChangeAspect="1"/>
            </p:cNvSpPr>
            <p:nvPr/>
          </p:nvSpPr>
          <p:spPr>
            <a:xfrm flipH="1">
              <a:off x="11519083"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6" name="Triangle 605">
              <a:extLst>
                <a:ext uri="{FF2B5EF4-FFF2-40B4-BE49-F238E27FC236}">
                  <a16:creationId xmlns:a16="http://schemas.microsoft.com/office/drawing/2014/main" id="{4F9DF18B-07F4-5530-D93B-FEE540C13436}"/>
                </a:ext>
              </a:extLst>
            </p:cNvPr>
            <p:cNvSpPr>
              <a:spLocks noChangeAspect="1"/>
            </p:cNvSpPr>
            <p:nvPr/>
          </p:nvSpPr>
          <p:spPr>
            <a:xfrm flipH="1">
              <a:off x="11605161"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7" name="Triangle 606">
              <a:extLst>
                <a:ext uri="{FF2B5EF4-FFF2-40B4-BE49-F238E27FC236}">
                  <a16:creationId xmlns:a16="http://schemas.microsoft.com/office/drawing/2014/main" id="{EDAE9281-56D0-ADA1-D90C-A508975543CA}"/>
                </a:ext>
              </a:extLst>
            </p:cNvPr>
            <p:cNvSpPr>
              <a:spLocks noChangeAspect="1"/>
            </p:cNvSpPr>
            <p:nvPr/>
          </p:nvSpPr>
          <p:spPr>
            <a:xfrm flipH="1">
              <a:off x="11691239"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8" name="Triangle 607">
              <a:extLst>
                <a:ext uri="{FF2B5EF4-FFF2-40B4-BE49-F238E27FC236}">
                  <a16:creationId xmlns:a16="http://schemas.microsoft.com/office/drawing/2014/main" id="{DF3D3BF7-4F5F-1BEB-3DAE-009582B33A8D}"/>
                </a:ext>
              </a:extLst>
            </p:cNvPr>
            <p:cNvSpPr>
              <a:spLocks noChangeAspect="1"/>
            </p:cNvSpPr>
            <p:nvPr/>
          </p:nvSpPr>
          <p:spPr>
            <a:xfrm flipH="1">
              <a:off x="11777317"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9" name="Triangle 608">
              <a:extLst>
                <a:ext uri="{FF2B5EF4-FFF2-40B4-BE49-F238E27FC236}">
                  <a16:creationId xmlns:a16="http://schemas.microsoft.com/office/drawing/2014/main" id="{A5BE2980-9CB4-186A-0905-65431CE46EC5}"/>
                </a:ext>
              </a:extLst>
            </p:cNvPr>
            <p:cNvSpPr>
              <a:spLocks noChangeAspect="1"/>
            </p:cNvSpPr>
            <p:nvPr/>
          </p:nvSpPr>
          <p:spPr>
            <a:xfrm flipH="1">
              <a:off x="11862907" y="-73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0" name="Triangle 609">
              <a:extLst>
                <a:ext uri="{FF2B5EF4-FFF2-40B4-BE49-F238E27FC236}">
                  <a16:creationId xmlns:a16="http://schemas.microsoft.com/office/drawing/2014/main" id="{6DA8FC95-0E8D-65C5-CBEB-507A63DEE2B2}"/>
                </a:ext>
              </a:extLst>
            </p:cNvPr>
            <p:cNvSpPr>
              <a:spLocks noChangeAspect="1"/>
            </p:cNvSpPr>
            <p:nvPr/>
          </p:nvSpPr>
          <p:spPr>
            <a:xfrm flipH="1">
              <a:off x="11948985" y="-73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1" name="Triangle 610">
              <a:extLst>
                <a:ext uri="{FF2B5EF4-FFF2-40B4-BE49-F238E27FC236}">
                  <a16:creationId xmlns:a16="http://schemas.microsoft.com/office/drawing/2014/main" id="{276DFCD2-FF8A-DFAE-99D2-0DBC5CCD3A5A}"/>
                </a:ext>
              </a:extLst>
            </p:cNvPr>
            <p:cNvSpPr>
              <a:spLocks noChangeAspect="1"/>
            </p:cNvSpPr>
            <p:nvPr/>
          </p:nvSpPr>
          <p:spPr>
            <a:xfrm flipH="1">
              <a:off x="12035063" y="-73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2" name="Triangle 611">
              <a:extLst>
                <a:ext uri="{FF2B5EF4-FFF2-40B4-BE49-F238E27FC236}">
                  <a16:creationId xmlns:a16="http://schemas.microsoft.com/office/drawing/2014/main" id="{A59D19D3-9BD4-23A2-038D-A6ACE63E2A59}"/>
                </a:ext>
              </a:extLst>
            </p:cNvPr>
            <p:cNvSpPr>
              <a:spLocks noChangeAspect="1"/>
            </p:cNvSpPr>
            <p:nvPr/>
          </p:nvSpPr>
          <p:spPr>
            <a:xfrm flipH="1">
              <a:off x="12121141" y="-73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5" name="Triangle 904">
              <a:extLst>
                <a:ext uri="{FF2B5EF4-FFF2-40B4-BE49-F238E27FC236}">
                  <a16:creationId xmlns:a16="http://schemas.microsoft.com/office/drawing/2014/main" id="{8F58091F-78FE-29AB-2CC5-4E174776431A}"/>
                </a:ext>
              </a:extLst>
            </p:cNvPr>
            <p:cNvSpPr>
              <a:spLocks noChangeAspect="1"/>
            </p:cNvSpPr>
            <p:nvPr/>
          </p:nvSpPr>
          <p:spPr>
            <a:xfrm rot="10800000" flipH="1">
              <a:off x="-45155" y="3189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6" name="Triangle 905">
              <a:extLst>
                <a:ext uri="{FF2B5EF4-FFF2-40B4-BE49-F238E27FC236}">
                  <a16:creationId xmlns:a16="http://schemas.microsoft.com/office/drawing/2014/main" id="{15633450-2800-0DE5-CC99-F0E4EC640206}"/>
                </a:ext>
              </a:extLst>
            </p:cNvPr>
            <p:cNvSpPr>
              <a:spLocks noChangeAspect="1"/>
            </p:cNvSpPr>
            <p:nvPr/>
          </p:nvSpPr>
          <p:spPr>
            <a:xfrm rot="10800000" flipH="1">
              <a:off x="40923" y="3189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7" name="Triangle 906">
              <a:extLst>
                <a:ext uri="{FF2B5EF4-FFF2-40B4-BE49-F238E27FC236}">
                  <a16:creationId xmlns:a16="http://schemas.microsoft.com/office/drawing/2014/main" id="{4C15D334-E5B2-6A4E-76BB-5D8B5F152979}"/>
                </a:ext>
              </a:extLst>
            </p:cNvPr>
            <p:cNvSpPr>
              <a:spLocks noChangeAspect="1"/>
            </p:cNvSpPr>
            <p:nvPr/>
          </p:nvSpPr>
          <p:spPr>
            <a:xfrm rot="10800000" flipH="1">
              <a:off x="127001" y="3189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8" name="Triangle 907">
              <a:extLst>
                <a:ext uri="{FF2B5EF4-FFF2-40B4-BE49-F238E27FC236}">
                  <a16:creationId xmlns:a16="http://schemas.microsoft.com/office/drawing/2014/main" id="{AE073188-5A71-B92A-C6BD-EA7558747CDD}"/>
                </a:ext>
              </a:extLst>
            </p:cNvPr>
            <p:cNvSpPr>
              <a:spLocks noChangeAspect="1"/>
            </p:cNvSpPr>
            <p:nvPr/>
          </p:nvSpPr>
          <p:spPr>
            <a:xfrm rot="10800000" flipH="1">
              <a:off x="213079" y="3189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9" name="Triangle 908">
              <a:extLst>
                <a:ext uri="{FF2B5EF4-FFF2-40B4-BE49-F238E27FC236}">
                  <a16:creationId xmlns:a16="http://schemas.microsoft.com/office/drawing/2014/main" id="{E44DFDD1-2105-9190-18A0-C191BFB221A1}"/>
                </a:ext>
              </a:extLst>
            </p:cNvPr>
            <p:cNvSpPr>
              <a:spLocks noChangeAspect="1"/>
            </p:cNvSpPr>
            <p:nvPr/>
          </p:nvSpPr>
          <p:spPr>
            <a:xfrm rot="10800000" flipH="1">
              <a:off x="298669" y="31872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0" name="Triangle 909">
              <a:extLst>
                <a:ext uri="{FF2B5EF4-FFF2-40B4-BE49-F238E27FC236}">
                  <a16:creationId xmlns:a16="http://schemas.microsoft.com/office/drawing/2014/main" id="{3B0AD45F-00FB-28EF-85E3-95F026127213}"/>
                </a:ext>
              </a:extLst>
            </p:cNvPr>
            <p:cNvSpPr>
              <a:spLocks noChangeAspect="1"/>
            </p:cNvSpPr>
            <p:nvPr/>
          </p:nvSpPr>
          <p:spPr>
            <a:xfrm rot="10800000" flipH="1">
              <a:off x="384747" y="31872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1" name="Triangle 910">
              <a:extLst>
                <a:ext uri="{FF2B5EF4-FFF2-40B4-BE49-F238E27FC236}">
                  <a16:creationId xmlns:a16="http://schemas.microsoft.com/office/drawing/2014/main" id="{3A27ECBB-229A-60BD-04E3-9CF5A761C38C}"/>
                </a:ext>
              </a:extLst>
            </p:cNvPr>
            <p:cNvSpPr>
              <a:spLocks noChangeAspect="1"/>
            </p:cNvSpPr>
            <p:nvPr/>
          </p:nvSpPr>
          <p:spPr>
            <a:xfrm rot="10800000" flipH="1">
              <a:off x="470825" y="31872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2" name="Triangle 911">
              <a:extLst>
                <a:ext uri="{FF2B5EF4-FFF2-40B4-BE49-F238E27FC236}">
                  <a16:creationId xmlns:a16="http://schemas.microsoft.com/office/drawing/2014/main" id="{BF57B8F5-7C38-6310-08E0-023A2C3609BD}"/>
                </a:ext>
              </a:extLst>
            </p:cNvPr>
            <p:cNvSpPr>
              <a:spLocks noChangeAspect="1"/>
            </p:cNvSpPr>
            <p:nvPr/>
          </p:nvSpPr>
          <p:spPr>
            <a:xfrm rot="10800000" flipH="1">
              <a:off x="556903" y="31872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3" name="Triangle 912">
              <a:extLst>
                <a:ext uri="{FF2B5EF4-FFF2-40B4-BE49-F238E27FC236}">
                  <a16:creationId xmlns:a16="http://schemas.microsoft.com/office/drawing/2014/main" id="{871A97B6-CFC0-F636-1DF1-FF1C861F1E80}"/>
                </a:ext>
              </a:extLst>
            </p:cNvPr>
            <p:cNvSpPr>
              <a:spLocks noChangeAspect="1"/>
            </p:cNvSpPr>
            <p:nvPr/>
          </p:nvSpPr>
          <p:spPr>
            <a:xfrm rot="10800000" flipH="1">
              <a:off x="645015"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4" name="Triangle 913">
              <a:extLst>
                <a:ext uri="{FF2B5EF4-FFF2-40B4-BE49-F238E27FC236}">
                  <a16:creationId xmlns:a16="http://schemas.microsoft.com/office/drawing/2014/main" id="{796A49EB-FA26-B263-5867-C26893800F0A}"/>
                </a:ext>
              </a:extLst>
            </p:cNvPr>
            <p:cNvSpPr>
              <a:spLocks noChangeAspect="1"/>
            </p:cNvSpPr>
            <p:nvPr/>
          </p:nvSpPr>
          <p:spPr>
            <a:xfrm rot="10800000" flipH="1">
              <a:off x="731093"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5" name="Triangle 914">
              <a:extLst>
                <a:ext uri="{FF2B5EF4-FFF2-40B4-BE49-F238E27FC236}">
                  <a16:creationId xmlns:a16="http://schemas.microsoft.com/office/drawing/2014/main" id="{B7CF2B3F-354B-3877-32FE-39D1FE9E2F4D}"/>
                </a:ext>
              </a:extLst>
            </p:cNvPr>
            <p:cNvSpPr>
              <a:spLocks noChangeAspect="1"/>
            </p:cNvSpPr>
            <p:nvPr/>
          </p:nvSpPr>
          <p:spPr>
            <a:xfrm rot="10800000" flipH="1">
              <a:off x="817171"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6" name="Triangle 915">
              <a:extLst>
                <a:ext uri="{FF2B5EF4-FFF2-40B4-BE49-F238E27FC236}">
                  <a16:creationId xmlns:a16="http://schemas.microsoft.com/office/drawing/2014/main" id="{BE7FAD4C-BEB7-8562-9090-DA935CC7ADF8}"/>
                </a:ext>
              </a:extLst>
            </p:cNvPr>
            <p:cNvSpPr>
              <a:spLocks noChangeAspect="1"/>
            </p:cNvSpPr>
            <p:nvPr/>
          </p:nvSpPr>
          <p:spPr>
            <a:xfrm rot="10800000" flipH="1">
              <a:off x="903249"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7" name="Triangle 916">
              <a:extLst>
                <a:ext uri="{FF2B5EF4-FFF2-40B4-BE49-F238E27FC236}">
                  <a16:creationId xmlns:a16="http://schemas.microsoft.com/office/drawing/2014/main" id="{F09D30D9-B1E7-AC52-4FAD-7F344D11121A}"/>
                </a:ext>
              </a:extLst>
            </p:cNvPr>
            <p:cNvSpPr>
              <a:spLocks noChangeAspect="1"/>
            </p:cNvSpPr>
            <p:nvPr/>
          </p:nvSpPr>
          <p:spPr>
            <a:xfrm rot="10800000" flipH="1">
              <a:off x="988839" y="31790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8" name="Triangle 917">
              <a:extLst>
                <a:ext uri="{FF2B5EF4-FFF2-40B4-BE49-F238E27FC236}">
                  <a16:creationId xmlns:a16="http://schemas.microsoft.com/office/drawing/2014/main" id="{77E2B95E-BCC9-2E47-68E5-C9F400809405}"/>
                </a:ext>
              </a:extLst>
            </p:cNvPr>
            <p:cNvSpPr>
              <a:spLocks noChangeAspect="1"/>
            </p:cNvSpPr>
            <p:nvPr/>
          </p:nvSpPr>
          <p:spPr>
            <a:xfrm rot="10800000" flipH="1">
              <a:off x="1074917" y="31790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riangle 918">
              <a:extLst>
                <a:ext uri="{FF2B5EF4-FFF2-40B4-BE49-F238E27FC236}">
                  <a16:creationId xmlns:a16="http://schemas.microsoft.com/office/drawing/2014/main" id="{0B12DE72-4162-5FED-8CB5-C8F565281F9D}"/>
                </a:ext>
              </a:extLst>
            </p:cNvPr>
            <p:cNvSpPr>
              <a:spLocks noChangeAspect="1"/>
            </p:cNvSpPr>
            <p:nvPr/>
          </p:nvSpPr>
          <p:spPr>
            <a:xfrm rot="10800000" flipH="1">
              <a:off x="1160995" y="31790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0" name="Triangle 919">
              <a:extLst>
                <a:ext uri="{FF2B5EF4-FFF2-40B4-BE49-F238E27FC236}">
                  <a16:creationId xmlns:a16="http://schemas.microsoft.com/office/drawing/2014/main" id="{BB6F18AB-6166-D4AF-C3AA-EBCB59CD3FA3}"/>
                </a:ext>
              </a:extLst>
            </p:cNvPr>
            <p:cNvSpPr>
              <a:spLocks noChangeAspect="1"/>
            </p:cNvSpPr>
            <p:nvPr/>
          </p:nvSpPr>
          <p:spPr>
            <a:xfrm rot="10800000" flipH="1">
              <a:off x="1247073" y="31790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1" name="Triangle 920">
              <a:extLst>
                <a:ext uri="{FF2B5EF4-FFF2-40B4-BE49-F238E27FC236}">
                  <a16:creationId xmlns:a16="http://schemas.microsoft.com/office/drawing/2014/main" id="{E173289A-56E3-D2BD-C105-A46638D216D9}"/>
                </a:ext>
              </a:extLst>
            </p:cNvPr>
            <p:cNvSpPr>
              <a:spLocks noChangeAspect="1"/>
            </p:cNvSpPr>
            <p:nvPr/>
          </p:nvSpPr>
          <p:spPr>
            <a:xfrm rot="10800000" flipH="1">
              <a:off x="1332663" y="31772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 name="Triangle 921">
              <a:extLst>
                <a:ext uri="{FF2B5EF4-FFF2-40B4-BE49-F238E27FC236}">
                  <a16:creationId xmlns:a16="http://schemas.microsoft.com/office/drawing/2014/main" id="{9CE5481B-4F04-014C-F1EC-E6658E9F2DC0}"/>
                </a:ext>
              </a:extLst>
            </p:cNvPr>
            <p:cNvSpPr>
              <a:spLocks noChangeAspect="1"/>
            </p:cNvSpPr>
            <p:nvPr/>
          </p:nvSpPr>
          <p:spPr>
            <a:xfrm rot="10800000" flipH="1">
              <a:off x="1418741" y="31772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3" name="Triangle 922">
              <a:extLst>
                <a:ext uri="{FF2B5EF4-FFF2-40B4-BE49-F238E27FC236}">
                  <a16:creationId xmlns:a16="http://schemas.microsoft.com/office/drawing/2014/main" id="{42F4C901-8994-AB06-6A82-C8B8695EE97A}"/>
                </a:ext>
              </a:extLst>
            </p:cNvPr>
            <p:cNvSpPr>
              <a:spLocks noChangeAspect="1"/>
            </p:cNvSpPr>
            <p:nvPr/>
          </p:nvSpPr>
          <p:spPr>
            <a:xfrm rot="10800000" flipH="1">
              <a:off x="1504819" y="31772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4" name="Triangle 923">
              <a:extLst>
                <a:ext uri="{FF2B5EF4-FFF2-40B4-BE49-F238E27FC236}">
                  <a16:creationId xmlns:a16="http://schemas.microsoft.com/office/drawing/2014/main" id="{0001F084-B6D3-154C-06F2-97873C112536}"/>
                </a:ext>
              </a:extLst>
            </p:cNvPr>
            <p:cNvSpPr>
              <a:spLocks noChangeAspect="1"/>
            </p:cNvSpPr>
            <p:nvPr/>
          </p:nvSpPr>
          <p:spPr>
            <a:xfrm rot="10800000" flipH="1">
              <a:off x="1590897" y="31772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5" name="Triangle 924">
              <a:extLst>
                <a:ext uri="{FF2B5EF4-FFF2-40B4-BE49-F238E27FC236}">
                  <a16:creationId xmlns:a16="http://schemas.microsoft.com/office/drawing/2014/main" id="{574B0E7A-48EA-23D9-7E45-5668CF98BF07}"/>
                </a:ext>
              </a:extLst>
            </p:cNvPr>
            <p:cNvSpPr>
              <a:spLocks noChangeAspect="1"/>
            </p:cNvSpPr>
            <p:nvPr/>
          </p:nvSpPr>
          <p:spPr>
            <a:xfrm rot="10800000" flipH="1">
              <a:off x="1679009"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6" name="Triangle 925">
              <a:extLst>
                <a:ext uri="{FF2B5EF4-FFF2-40B4-BE49-F238E27FC236}">
                  <a16:creationId xmlns:a16="http://schemas.microsoft.com/office/drawing/2014/main" id="{08462D65-EFD0-2099-E03B-12C281BF7B94}"/>
                </a:ext>
              </a:extLst>
            </p:cNvPr>
            <p:cNvSpPr>
              <a:spLocks noChangeAspect="1"/>
            </p:cNvSpPr>
            <p:nvPr/>
          </p:nvSpPr>
          <p:spPr>
            <a:xfrm rot="10800000" flipH="1">
              <a:off x="1765087"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7" name="Triangle 926">
              <a:extLst>
                <a:ext uri="{FF2B5EF4-FFF2-40B4-BE49-F238E27FC236}">
                  <a16:creationId xmlns:a16="http://schemas.microsoft.com/office/drawing/2014/main" id="{AEAFC15F-812A-832D-A9AB-42CA1DF5628C}"/>
                </a:ext>
              </a:extLst>
            </p:cNvPr>
            <p:cNvSpPr>
              <a:spLocks noChangeAspect="1"/>
            </p:cNvSpPr>
            <p:nvPr/>
          </p:nvSpPr>
          <p:spPr>
            <a:xfrm rot="10800000" flipH="1">
              <a:off x="1851165" y="31691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8" name="Triangle 927">
              <a:extLst>
                <a:ext uri="{FF2B5EF4-FFF2-40B4-BE49-F238E27FC236}">
                  <a16:creationId xmlns:a16="http://schemas.microsoft.com/office/drawing/2014/main" id="{D6DBF5FA-5B97-D1AA-479C-0D19BF4F2E5E}"/>
                </a:ext>
              </a:extLst>
            </p:cNvPr>
            <p:cNvSpPr>
              <a:spLocks noChangeAspect="1"/>
            </p:cNvSpPr>
            <p:nvPr/>
          </p:nvSpPr>
          <p:spPr>
            <a:xfrm rot="10800000" flipH="1">
              <a:off x="1937243" y="31691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9" name="Triangle 928">
              <a:extLst>
                <a:ext uri="{FF2B5EF4-FFF2-40B4-BE49-F238E27FC236}">
                  <a16:creationId xmlns:a16="http://schemas.microsoft.com/office/drawing/2014/main" id="{4E3CABB0-FD22-FBB2-077B-7DCD55E87AAC}"/>
                </a:ext>
              </a:extLst>
            </p:cNvPr>
            <p:cNvSpPr>
              <a:spLocks noChangeAspect="1"/>
            </p:cNvSpPr>
            <p:nvPr/>
          </p:nvSpPr>
          <p:spPr>
            <a:xfrm rot="10800000" flipH="1">
              <a:off x="2022345" y="31691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0" name="Triangle 929">
              <a:extLst>
                <a:ext uri="{FF2B5EF4-FFF2-40B4-BE49-F238E27FC236}">
                  <a16:creationId xmlns:a16="http://schemas.microsoft.com/office/drawing/2014/main" id="{6BB4E2CB-445A-32BD-5FAB-326B33B68559}"/>
                </a:ext>
              </a:extLst>
            </p:cNvPr>
            <p:cNvSpPr>
              <a:spLocks noChangeAspect="1"/>
            </p:cNvSpPr>
            <p:nvPr/>
          </p:nvSpPr>
          <p:spPr>
            <a:xfrm rot="10800000" flipH="1">
              <a:off x="2108423" y="31691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 name="Triangle 930">
              <a:extLst>
                <a:ext uri="{FF2B5EF4-FFF2-40B4-BE49-F238E27FC236}">
                  <a16:creationId xmlns:a16="http://schemas.microsoft.com/office/drawing/2014/main" id="{4BC43A4B-CE0B-00DE-FCB7-C9A38A451727}"/>
                </a:ext>
              </a:extLst>
            </p:cNvPr>
            <p:cNvSpPr>
              <a:spLocks noChangeAspect="1"/>
            </p:cNvSpPr>
            <p:nvPr/>
          </p:nvSpPr>
          <p:spPr>
            <a:xfrm rot="10800000" flipH="1">
              <a:off x="2196535"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2" name="Triangle 931">
              <a:extLst>
                <a:ext uri="{FF2B5EF4-FFF2-40B4-BE49-F238E27FC236}">
                  <a16:creationId xmlns:a16="http://schemas.microsoft.com/office/drawing/2014/main" id="{E4B584ED-8AE5-F7C9-DC29-C77DDD53BA7C}"/>
                </a:ext>
              </a:extLst>
            </p:cNvPr>
            <p:cNvSpPr>
              <a:spLocks noChangeAspect="1"/>
            </p:cNvSpPr>
            <p:nvPr/>
          </p:nvSpPr>
          <p:spPr>
            <a:xfrm rot="10800000" flipH="1">
              <a:off x="2282613"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3" name="Triangle 932">
              <a:extLst>
                <a:ext uri="{FF2B5EF4-FFF2-40B4-BE49-F238E27FC236}">
                  <a16:creationId xmlns:a16="http://schemas.microsoft.com/office/drawing/2014/main" id="{F4AEF020-E043-4960-A666-15DD775CC695}"/>
                </a:ext>
              </a:extLst>
            </p:cNvPr>
            <p:cNvSpPr>
              <a:spLocks noChangeAspect="1"/>
            </p:cNvSpPr>
            <p:nvPr/>
          </p:nvSpPr>
          <p:spPr>
            <a:xfrm rot="10800000" flipH="1">
              <a:off x="2368691"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4" name="Triangle 933">
              <a:extLst>
                <a:ext uri="{FF2B5EF4-FFF2-40B4-BE49-F238E27FC236}">
                  <a16:creationId xmlns:a16="http://schemas.microsoft.com/office/drawing/2014/main" id="{B90055C4-D08B-9013-B11C-4A8CB75365F0}"/>
                </a:ext>
              </a:extLst>
            </p:cNvPr>
            <p:cNvSpPr>
              <a:spLocks noChangeAspect="1"/>
            </p:cNvSpPr>
            <p:nvPr/>
          </p:nvSpPr>
          <p:spPr>
            <a:xfrm rot="10800000" flipH="1">
              <a:off x="2454769"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5" name="Triangle 934">
              <a:extLst>
                <a:ext uri="{FF2B5EF4-FFF2-40B4-BE49-F238E27FC236}">
                  <a16:creationId xmlns:a16="http://schemas.microsoft.com/office/drawing/2014/main" id="{17B73613-9E26-094E-CCBE-4041902A5C75}"/>
                </a:ext>
              </a:extLst>
            </p:cNvPr>
            <p:cNvSpPr>
              <a:spLocks noChangeAspect="1"/>
            </p:cNvSpPr>
            <p:nvPr/>
          </p:nvSpPr>
          <p:spPr>
            <a:xfrm rot="10800000" flipH="1">
              <a:off x="2540359" y="31609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6" name="Triangle 935">
              <a:extLst>
                <a:ext uri="{FF2B5EF4-FFF2-40B4-BE49-F238E27FC236}">
                  <a16:creationId xmlns:a16="http://schemas.microsoft.com/office/drawing/2014/main" id="{89358E5D-03FB-3562-3ACE-FA068A8CF6E9}"/>
                </a:ext>
              </a:extLst>
            </p:cNvPr>
            <p:cNvSpPr>
              <a:spLocks noChangeAspect="1"/>
            </p:cNvSpPr>
            <p:nvPr/>
          </p:nvSpPr>
          <p:spPr>
            <a:xfrm rot="10800000" flipH="1">
              <a:off x="2626437" y="31609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7" name="Triangle 936">
              <a:extLst>
                <a:ext uri="{FF2B5EF4-FFF2-40B4-BE49-F238E27FC236}">
                  <a16:creationId xmlns:a16="http://schemas.microsoft.com/office/drawing/2014/main" id="{F8B6983D-6665-D0C4-6B91-817A64D1C0BC}"/>
                </a:ext>
              </a:extLst>
            </p:cNvPr>
            <p:cNvSpPr>
              <a:spLocks noChangeAspect="1"/>
            </p:cNvSpPr>
            <p:nvPr/>
          </p:nvSpPr>
          <p:spPr>
            <a:xfrm rot="10800000" flipH="1">
              <a:off x="2712515" y="31609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8" name="Triangle 937">
              <a:extLst>
                <a:ext uri="{FF2B5EF4-FFF2-40B4-BE49-F238E27FC236}">
                  <a16:creationId xmlns:a16="http://schemas.microsoft.com/office/drawing/2014/main" id="{0AE96282-C6BD-3615-373E-C36F0E638D19}"/>
                </a:ext>
              </a:extLst>
            </p:cNvPr>
            <p:cNvSpPr>
              <a:spLocks noChangeAspect="1"/>
            </p:cNvSpPr>
            <p:nvPr/>
          </p:nvSpPr>
          <p:spPr>
            <a:xfrm rot="10800000" flipH="1">
              <a:off x="2798593" y="31609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9" name="Triangle 938">
              <a:extLst>
                <a:ext uri="{FF2B5EF4-FFF2-40B4-BE49-F238E27FC236}">
                  <a16:creationId xmlns:a16="http://schemas.microsoft.com/office/drawing/2014/main" id="{001162B4-539E-436B-376C-6CA23E8C8DD6}"/>
                </a:ext>
              </a:extLst>
            </p:cNvPr>
            <p:cNvSpPr>
              <a:spLocks noChangeAspect="1"/>
            </p:cNvSpPr>
            <p:nvPr/>
          </p:nvSpPr>
          <p:spPr>
            <a:xfrm rot="10800000" flipH="1">
              <a:off x="2884183" y="3159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0" name="Triangle 939">
              <a:extLst>
                <a:ext uri="{FF2B5EF4-FFF2-40B4-BE49-F238E27FC236}">
                  <a16:creationId xmlns:a16="http://schemas.microsoft.com/office/drawing/2014/main" id="{8791A56B-00B5-4872-E323-565F8600B158}"/>
                </a:ext>
              </a:extLst>
            </p:cNvPr>
            <p:cNvSpPr>
              <a:spLocks noChangeAspect="1"/>
            </p:cNvSpPr>
            <p:nvPr/>
          </p:nvSpPr>
          <p:spPr>
            <a:xfrm rot="10800000" flipH="1">
              <a:off x="2970261" y="3159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1" name="Triangle 940">
              <a:extLst>
                <a:ext uri="{FF2B5EF4-FFF2-40B4-BE49-F238E27FC236}">
                  <a16:creationId xmlns:a16="http://schemas.microsoft.com/office/drawing/2014/main" id="{EF011241-96C2-F8F7-014D-DFB062CCE03A}"/>
                </a:ext>
              </a:extLst>
            </p:cNvPr>
            <p:cNvSpPr>
              <a:spLocks noChangeAspect="1"/>
            </p:cNvSpPr>
            <p:nvPr/>
          </p:nvSpPr>
          <p:spPr>
            <a:xfrm rot="10800000" flipH="1">
              <a:off x="3056339" y="31591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2" name="Triangle 941">
              <a:extLst>
                <a:ext uri="{FF2B5EF4-FFF2-40B4-BE49-F238E27FC236}">
                  <a16:creationId xmlns:a16="http://schemas.microsoft.com/office/drawing/2014/main" id="{32DC8DB3-9905-AF1B-08FF-C15AF67E608E}"/>
                </a:ext>
              </a:extLst>
            </p:cNvPr>
            <p:cNvSpPr>
              <a:spLocks noChangeAspect="1"/>
            </p:cNvSpPr>
            <p:nvPr/>
          </p:nvSpPr>
          <p:spPr>
            <a:xfrm rot="10800000" flipH="1">
              <a:off x="3142417" y="31591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3" name="Triangle 942">
              <a:extLst>
                <a:ext uri="{FF2B5EF4-FFF2-40B4-BE49-F238E27FC236}">
                  <a16:creationId xmlns:a16="http://schemas.microsoft.com/office/drawing/2014/main" id="{944823D7-A241-27F6-6DB5-09661EF51F61}"/>
                </a:ext>
              </a:extLst>
            </p:cNvPr>
            <p:cNvSpPr>
              <a:spLocks noChangeAspect="1"/>
            </p:cNvSpPr>
            <p:nvPr/>
          </p:nvSpPr>
          <p:spPr>
            <a:xfrm rot="10800000" flipH="1">
              <a:off x="3230529" y="3150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4" name="Triangle 943">
              <a:extLst>
                <a:ext uri="{FF2B5EF4-FFF2-40B4-BE49-F238E27FC236}">
                  <a16:creationId xmlns:a16="http://schemas.microsoft.com/office/drawing/2014/main" id="{94427CE4-C770-F421-7D75-D63EB4389B96}"/>
                </a:ext>
              </a:extLst>
            </p:cNvPr>
            <p:cNvSpPr>
              <a:spLocks noChangeAspect="1"/>
            </p:cNvSpPr>
            <p:nvPr/>
          </p:nvSpPr>
          <p:spPr>
            <a:xfrm rot="10800000" flipH="1">
              <a:off x="3316607" y="3150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5" name="Triangle 944">
              <a:extLst>
                <a:ext uri="{FF2B5EF4-FFF2-40B4-BE49-F238E27FC236}">
                  <a16:creationId xmlns:a16="http://schemas.microsoft.com/office/drawing/2014/main" id="{EC078D34-1D48-A94C-6D82-89B84E786655}"/>
                </a:ext>
              </a:extLst>
            </p:cNvPr>
            <p:cNvSpPr>
              <a:spLocks noChangeAspect="1"/>
            </p:cNvSpPr>
            <p:nvPr/>
          </p:nvSpPr>
          <p:spPr>
            <a:xfrm rot="10800000" flipH="1">
              <a:off x="3402685" y="3150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6" name="Triangle 945">
              <a:extLst>
                <a:ext uri="{FF2B5EF4-FFF2-40B4-BE49-F238E27FC236}">
                  <a16:creationId xmlns:a16="http://schemas.microsoft.com/office/drawing/2014/main" id="{EAA6BE51-45D0-00E6-91E1-F2DFE1C4AD00}"/>
                </a:ext>
              </a:extLst>
            </p:cNvPr>
            <p:cNvSpPr>
              <a:spLocks noChangeAspect="1"/>
            </p:cNvSpPr>
            <p:nvPr/>
          </p:nvSpPr>
          <p:spPr>
            <a:xfrm rot="10800000" flipH="1">
              <a:off x="3488763" y="3151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7" name="Triangle 946">
              <a:extLst>
                <a:ext uri="{FF2B5EF4-FFF2-40B4-BE49-F238E27FC236}">
                  <a16:creationId xmlns:a16="http://schemas.microsoft.com/office/drawing/2014/main" id="{B2E7EAA4-58A2-D2C2-0B2E-5B47E4B12763}"/>
                </a:ext>
              </a:extLst>
            </p:cNvPr>
            <p:cNvSpPr>
              <a:spLocks noChangeAspect="1"/>
            </p:cNvSpPr>
            <p:nvPr/>
          </p:nvSpPr>
          <p:spPr>
            <a:xfrm rot="10800000" flipH="1">
              <a:off x="3577996"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8" name="Triangle 947">
              <a:extLst>
                <a:ext uri="{FF2B5EF4-FFF2-40B4-BE49-F238E27FC236}">
                  <a16:creationId xmlns:a16="http://schemas.microsoft.com/office/drawing/2014/main" id="{08DC9C1F-9329-27F8-A7FC-A82037E0BD53}"/>
                </a:ext>
              </a:extLst>
            </p:cNvPr>
            <p:cNvSpPr>
              <a:spLocks noChangeAspect="1"/>
            </p:cNvSpPr>
            <p:nvPr/>
          </p:nvSpPr>
          <p:spPr>
            <a:xfrm rot="10800000" flipH="1">
              <a:off x="3664074"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9" name="Triangle 948">
              <a:extLst>
                <a:ext uri="{FF2B5EF4-FFF2-40B4-BE49-F238E27FC236}">
                  <a16:creationId xmlns:a16="http://schemas.microsoft.com/office/drawing/2014/main" id="{5DEDC78B-4FED-C3A0-8E9B-7A175012FD60}"/>
                </a:ext>
              </a:extLst>
            </p:cNvPr>
            <p:cNvSpPr>
              <a:spLocks noChangeAspect="1"/>
            </p:cNvSpPr>
            <p:nvPr/>
          </p:nvSpPr>
          <p:spPr>
            <a:xfrm rot="10800000" flipH="1">
              <a:off x="3749664" y="31579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0" name="Triangle 949">
              <a:extLst>
                <a:ext uri="{FF2B5EF4-FFF2-40B4-BE49-F238E27FC236}">
                  <a16:creationId xmlns:a16="http://schemas.microsoft.com/office/drawing/2014/main" id="{8536336E-783B-9CC2-A35B-40660FB9DEE0}"/>
                </a:ext>
              </a:extLst>
            </p:cNvPr>
            <p:cNvSpPr>
              <a:spLocks noChangeAspect="1"/>
            </p:cNvSpPr>
            <p:nvPr/>
          </p:nvSpPr>
          <p:spPr>
            <a:xfrm rot="10800000" flipH="1">
              <a:off x="3835742" y="31579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1" name="Triangle 950">
              <a:extLst>
                <a:ext uri="{FF2B5EF4-FFF2-40B4-BE49-F238E27FC236}">
                  <a16:creationId xmlns:a16="http://schemas.microsoft.com/office/drawing/2014/main" id="{5A478320-34BE-A384-9BFE-960DFDEFA33E}"/>
                </a:ext>
              </a:extLst>
            </p:cNvPr>
            <p:cNvSpPr>
              <a:spLocks noChangeAspect="1"/>
            </p:cNvSpPr>
            <p:nvPr/>
          </p:nvSpPr>
          <p:spPr>
            <a:xfrm rot="10800000" flipH="1">
              <a:off x="3921820" y="3157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2" name="Triangle 951">
              <a:extLst>
                <a:ext uri="{FF2B5EF4-FFF2-40B4-BE49-F238E27FC236}">
                  <a16:creationId xmlns:a16="http://schemas.microsoft.com/office/drawing/2014/main" id="{C90ACC3B-835F-845A-B97E-4AEDB82E7DF8}"/>
                </a:ext>
              </a:extLst>
            </p:cNvPr>
            <p:cNvSpPr>
              <a:spLocks noChangeAspect="1"/>
            </p:cNvSpPr>
            <p:nvPr/>
          </p:nvSpPr>
          <p:spPr>
            <a:xfrm rot="10800000" flipH="1">
              <a:off x="4007898" y="3158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3" name="Triangle 952">
              <a:extLst>
                <a:ext uri="{FF2B5EF4-FFF2-40B4-BE49-F238E27FC236}">
                  <a16:creationId xmlns:a16="http://schemas.microsoft.com/office/drawing/2014/main" id="{E020290A-1A00-5856-D983-DA698C6A5A49}"/>
                </a:ext>
              </a:extLst>
            </p:cNvPr>
            <p:cNvSpPr>
              <a:spLocks noChangeAspect="1"/>
            </p:cNvSpPr>
            <p:nvPr/>
          </p:nvSpPr>
          <p:spPr>
            <a:xfrm rot="10800000" flipH="1">
              <a:off x="4093488" y="3156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4" name="Triangle 953">
              <a:extLst>
                <a:ext uri="{FF2B5EF4-FFF2-40B4-BE49-F238E27FC236}">
                  <a16:creationId xmlns:a16="http://schemas.microsoft.com/office/drawing/2014/main" id="{0EACD019-770C-B334-086E-F7AD959F489E}"/>
                </a:ext>
              </a:extLst>
            </p:cNvPr>
            <p:cNvSpPr>
              <a:spLocks noChangeAspect="1"/>
            </p:cNvSpPr>
            <p:nvPr/>
          </p:nvSpPr>
          <p:spPr>
            <a:xfrm rot="10800000" flipH="1">
              <a:off x="4179566" y="3156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5" name="Triangle 954">
              <a:extLst>
                <a:ext uri="{FF2B5EF4-FFF2-40B4-BE49-F238E27FC236}">
                  <a16:creationId xmlns:a16="http://schemas.microsoft.com/office/drawing/2014/main" id="{03C3A3E0-A9A1-9EF5-A829-BFE2FF6987F5}"/>
                </a:ext>
              </a:extLst>
            </p:cNvPr>
            <p:cNvSpPr>
              <a:spLocks noChangeAspect="1"/>
            </p:cNvSpPr>
            <p:nvPr/>
          </p:nvSpPr>
          <p:spPr>
            <a:xfrm rot="10800000" flipH="1">
              <a:off x="4265644" y="31561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6" name="Triangle 955">
              <a:extLst>
                <a:ext uri="{FF2B5EF4-FFF2-40B4-BE49-F238E27FC236}">
                  <a16:creationId xmlns:a16="http://schemas.microsoft.com/office/drawing/2014/main" id="{E9B5BAE1-8D17-BB67-BA5F-9E9E5AD37A90}"/>
                </a:ext>
              </a:extLst>
            </p:cNvPr>
            <p:cNvSpPr>
              <a:spLocks noChangeAspect="1"/>
            </p:cNvSpPr>
            <p:nvPr/>
          </p:nvSpPr>
          <p:spPr>
            <a:xfrm rot="10800000" flipH="1">
              <a:off x="4351722" y="31561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7" name="Triangle 956">
              <a:extLst>
                <a:ext uri="{FF2B5EF4-FFF2-40B4-BE49-F238E27FC236}">
                  <a16:creationId xmlns:a16="http://schemas.microsoft.com/office/drawing/2014/main" id="{D7B3CBB5-83DA-FAF5-0349-B018D267A88B}"/>
                </a:ext>
              </a:extLst>
            </p:cNvPr>
            <p:cNvSpPr>
              <a:spLocks noChangeAspect="1"/>
            </p:cNvSpPr>
            <p:nvPr/>
          </p:nvSpPr>
          <p:spPr>
            <a:xfrm rot="10800000" flipH="1">
              <a:off x="4439834"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8" name="Triangle 957">
              <a:extLst>
                <a:ext uri="{FF2B5EF4-FFF2-40B4-BE49-F238E27FC236}">
                  <a16:creationId xmlns:a16="http://schemas.microsoft.com/office/drawing/2014/main" id="{46C14359-0CEE-CDFF-B436-68FCBB865CC9}"/>
                </a:ext>
              </a:extLst>
            </p:cNvPr>
            <p:cNvSpPr>
              <a:spLocks noChangeAspect="1"/>
            </p:cNvSpPr>
            <p:nvPr/>
          </p:nvSpPr>
          <p:spPr>
            <a:xfrm rot="10800000" flipH="1">
              <a:off x="4525912"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9" name="Triangle 958">
              <a:extLst>
                <a:ext uri="{FF2B5EF4-FFF2-40B4-BE49-F238E27FC236}">
                  <a16:creationId xmlns:a16="http://schemas.microsoft.com/office/drawing/2014/main" id="{5D7CBCDD-7280-1B9D-F85F-8D660B913402}"/>
                </a:ext>
              </a:extLst>
            </p:cNvPr>
            <p:cNvSpPr>
              <a:spLocks noChangeAspect="1"/>
            </p:cNvSpPr>
            <p:nvPr/>
          </p:nvSpPr>
          <p:spPr>
            <a:xfrm rot="10800000" flipH="1">
              <a:off x="4611990" y="31480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0" name="Triangle 959">
              <a:extLst>
                <a:ext uri="{FF2B5EF4-FFF2-40B4-BE49-F238E27FC236}">
                  <a16:creationId xmlns:a16="http://schemas.microsoft.com/office/drawing/2014/main" id="{D927EB27-20EB-06B8-CC93-FA141F6E4798}"/>
                </a:ext>
              </a:extLst>
            </p:cNvPr>
            <p:cNvSpPr>
              <a:spLocks noChangeAspect="1"/>
            </p:cNvSpPr>
            <p:nvPr/>
          </p:nvSpPr>
          <p:spPr>
            <a:xfrm rot="10800000" flipH="1">
              <a:off x="4698068" y="31480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1" name="Triangle 960">
              <a:extLst>
                <a:ext uri="{FF2B5EF4-FFF2-40B4-BE49-F238E27FC236}">
                  <a16:creationId xmlns:a16="http://schemas.microsoft.com/office/drawing/2014/main" id="{8501DFEB-9BF8-FC3B-8C42-814CE99FC906}"/>
                </a:ext>
              </a:extLst>
            </p:cNvPr>
            <p:cNvSpPr>
              <a:spLocks noChangeAspect="1"/>
            </p:cNvSpPr>
            <p:nvPr/>
          </p:nvSpPr>
          <p:spPr>
            <a:xfrm rot="10800000" flipH="1">
              <a:off x="4783170" y="31480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2" name="Triangle 961">
              <a:extLst>
                <a:ext uri="{FF2B5EF4-FFF2-40B4-BE49-F238E27FC236}">
                  <a16:creationId xmlns:a16="http://schemas.microsoft.com/office/drawing/2014/main" id="{5FE77E2A-78B9-9821-678F-B5D07CA1D2F5}"/>
                </a:ext>
              </a:extLst>
            </p:cNvPr>
            <p:cNvSpPr>
              <a:spLocks noChangeAspect="1"/>
            </p:cNvSpPr>
            <p:nvPr/>
          </p:nvSpPr>
          <p:spPr>
            <a:xfrm rot="10800000" flipH="1">
              <a:off x="4869248" y="31480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3" name="Triangle 962">
              <a:extLst>
                <a:ext uri="{FF2B5EF4-FFF2-40B4-BE49-F238E27FC236}">
                  <a16:creationId xmlns:a16="http://schemas.microsoft.com/office/drawing/2014/main" id="{C59AD600-B9F0-0589-48B1-42D9777525CE}"/>
                </a:ext>
              </a:extLst>
            </p:cNvPr>
            <p:cNvSpPr>
              <a:spLocks noChangeAspect="1"/>
            </p:cNvSpPr>
            <p:nvPr/>
          </p:nvSpPr>
          <p:spPr>
            <a:xfrm rot="10800000" flipH="1">
              <a:off x="4957360"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4" name="Triangle 963">
              <a:extLst>
                <a:ext uri="{FF2B5EF4-FFF2-40B4-BE49-F238E27FC236}">
                  <a16:creationId xmlns:a16="http://schemas.microsoft.com/office/drawing/2014/main" id="{9BEE3519-22A7-B0A1-B541-4C611286857F}"/>
                </a:ext>
              </a:extLst>
            </p:cNvPr>
            <p:cNvSpPr>
              <a:spLocks noChangeAspect="1"/>
            </p:cNvSpPr>
            <p:nvPr/>
          </p:nvSpPr>
          <p:spPr>
            <a:xfrm rot="10800000" flipH="1">
              <a:off x="5043438"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5" name="Triangle 964">
              <a:extLst>
                <a:ext uri="{FF2B5EF4-FFF2-40B4-BE49-F238E27FC236}">
                  <a16:creationId xmlns:a16="http://schemas.microsoft.com/office/drawing/2014/main" id="{3E81CAA0-B418-4D02-F268-1C8147BAE966}"/>
                </a:ext>
              </a:extLst>
            </p:cNvPr>
            <p:cNvSpPr>
              <a:spLocks noChangeAspect="1"/>
            </p:cNvSpPr>
            <p:nvPr/>
          </p:nvSpPr>
          <p:spPr>
            <a:xfrm rot="10800000" flipH="1">
              <a:off x="5129516"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6" name="Triangle 965">
              <a:extLst>
                <a:ext uri="{FF2B5EF4-FFF2-40B4-BE49-F238E27FC236}">
                  <a16:creationId xmlns:a16="http://schemas.microsoft.com/office/drawing/2014/main" id="{11C1E743-2DDF-40AB-68FC-E064C0F775C0}"/>
                </a:ext>
              </a:extLst>
            </p:cNvPr>
            <p:cNvSpPr>
              <a:spLocks noChangeAspect="1"/>
            </p:cNvSpPr>
            <p:nvPr/>
          </p:nvSpPr>
          <p:spPr>
            <a:xfrm rot="10800000" flipH="1">
              <a:off x="5215594"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7" name="Triangle 966">
              <a:extLst>
                <a:ext uri="{FF2B5EF4-FFF2-40B4-BE49-F238E27FC236}">
                  <a16:creationId xmlns:a16="http://schemas.microsoft.com/office/drawing/2014/main" id="{26390FAA-9DC5-8D36-D2AE-EA8918F59282}"/>
                </a:ext>
              </a:extLst>
            </p:cNvPr>
            <p:cNvSpPr>
              <a:spLocks noChangeAspect="1"/>
            </p:cNvSpPr>
            <p:nvPr/>
          </p:nvSpPr>
          <p:spPr>
            <a:xfrm rot="10800000" flipH="1">
              <a:off x="5301184" y="31716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8" name="Triangle 967">
              <a:extLst>
                <a:ext uri="{FF2B5EF4-FFF2-40B4-BE49-F238E27FC236}">
                  <a16:creationId xmlns:a16="http://schemas.microsoft.com/office/drawing/2014/main" id="{4A9B3C99-8F41-75E1-8EE5-8E481BB4F822}"/>
                </a:ext>
              </a:extLst>
            </p:cNvPr>
            <p:cNvSpPr>
              <a:spLocks noChangeAspect="1"/>
            </p:cNvSpPr>
            <p:nvPr/>
          </p:nvSpPr>
          <p:spPr>
            <a:xfrm rot="10800000" flipH="1">
              <a:off x="5387262" y="31716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9" name="Triangle 968">
              <a:extLst>
                <a:ext uri="{FF2B5EF4-FFF2-40B4-BE49-F238E27FC236}">
                  <a16:creationId xmlns:a16="http://schemas.microsoft.com/office/drawing/2014/main" id="{30293BC6-258A-5B79-12F3-FB57FFA1A8DB}"/>
                </a:ext>
              </a:extLst>
            </p:cNvPr>
            <p:cNvSpPr>
              <a:spLocks noChangeAspect="1"/>
            </p:cNvSpPr>
            <p:nvPr/>
          </p:nvSpPr>
          <p:spPr>
            <a:xfrm rot="10800000" flipH="1">
              <a:off x="5473340" y="31716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0" name="Triangle 969">
              <a:extLst>
                <a:ext uri="{FF2B5EF4-FFF2-40B4-BE49-F238E27FC236}">
                  <a16:creationId xmlns:a16="http://schemas.microsoft.com/office/drawing/2014/main" id="{C2673E85-6BA4-9000-3C06-C25A737F00A0}"/>
                </a:ext>
              </a:extLst>
            </p:cNvPr>
            <p:cNvSpPr>
              <a:spLocks noChangeAspect="1"/>
            </p:cNvSpPr>
            <p:nvPr/>
          </p:nvSpPr>
          <p:spPr>
            <a:xfrm rot="10800000" flipH="1">
              <a:off x="5559418" y="31716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1" name="Triangle 970">
              <a:extLst>
                <a:ext uri="{FF2B5EF4-FFF2-40B4-BE49-F238E27FC236}">
                  <a16:creationId xmlns:a16="http://schemas.microsoft.com/office/drawing/2014/main" id="{ADB4420E-61A4-60D4-EE20-CA99E5D6BFFA}"/>
                </a:ext>
              </a:extLst>
            </p:cNvPr>
            <p:cNvSpPr>
              <a:spLocks noChangeAspect="1"/>
            </p:cNvSpPr>
            <p:nvPr/>
          </p:nvSpPr>
          <p:spPr>
            <a:xfrm rot="10800000" flipH="1">
              <a:off x="5645008" y="31698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2" name="Triangle 971">
              <a:extLst>
                <a:ext uri="{FF2B5EF4-FFF2-40B4-BE49-F238E27FC236}">
                  <a16:creationId xmlns:a16="http://schemas.microsoft.com/office/drawing/2014/main" id="{DE3321BB-DD08-19E7-0DC1-1E258F0D8DDC}"/>
                </a:ext>
              </a:extLst>
            </p:cNvPr>
            <p:cNvSpPr>
              <a:spLocks noChangeAspect="1"/>
            </p:cNvSpPr>
            <p:nvPr/>
          </p:nvSpPr>
          <p:spPr>
            <a:xfrm rot="10800000" flipH="1">
              <a:off x="5731086" y="31698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3" name="Triangle 972">
              <a:extLst>
                <a:ext uri="{FF2B5EF4-FFF2-40B4-BE49-F238E27FC236}">
                  <a16:creationId xmlns:a16="http://schemas.microsoft.com/office/drawing/2014/main" id="{1B62AA86-B574-E9D0-9031-F547E62F5711}"/>
                </a:ext>
              </a:extLst>
            </p:cNvPr>
            <p:cNvSpPr>
              <a:spLocks noChangeAspect="1"/>
            </p:cNvSpPr>
            <p:nvPr/>
          </p:nvSpPr>
          <p:spPr>
            <a:xfrm rot="10800000" flipH="1">
              <a:off x="5817164" y="31698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4" name="Triangle 973">
              <a:extLst>
                <a:ext uri="{FF2B5EF4-FFF2-40B4-BE49-F238E27FC236}">
                  <a16:creationId xmlns:a16="http://schemas.microsoft.com/office/drawing/2014/main" id="{8B1224BF-3C25-08AC-0A25-BD0CACD0B091}"/>
                </a:ext>
              </a:extLst>
            </p:cNvPr>
            <p:cNvSpPr>
              <a:spLocks noChangeAspect="1"/>
            </p:cNvSpPr>
            <p:nvPr/>
          </p:nvSpPr>
          <p:spPr>
            <a:xfrm rot="10800000" flipH="1">
              <a:off x="5903242" y="31698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5" name="Triangle 974">
              <a:extLst>
                <a:ext uri="{FF2B5EF4-FFF2-40B4-BE49-F238E27FC236}">
                  <a16:creationId xmlns:a16="http://schemas.microsoft.com/office/drawing/2014/main" id="{727A97F5-8D88-9548-3690-E928896BF002}"/>
                </a:ext>
              </a:extLst>
            </p:cNvPr>
            <p:cNvSpPr>
              <a:spLocks noChangeAspect="1"/>
            </p:cNvSpPr>
            <p:nvPr/>
          </p:nvSpPr>
          <p:spPr>
            <a:xfrm rot="10800000" flipH="1">
              <a:off x="5991354"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6" name="Triangle 975">
              <a:extLst>
                <a:ext uri="{FF2B5EF4-FFF2-40B4-BE49-F238E27FC236}">
                  <a16:creationId xmlns:a16="http://schemas.microsoft.com/office/drawing/2014/main" id="{CD3FAD48-122F-0013-FC15-98C0DCC3D8D5}"/>
                </a:ext>
              </a:extLst>
            </p:cNvPr>
            <p:cNvSpPr>
              <a:spLocks noChangeAspect="1"/>
            </p:cNvSpPr>
            <p:nvPr/>
          </p:nvSpPr>
          <p:spPr>
            <a:xfrm rot="10800000" flipH="1">
              <a:off x="6077432"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7" name="Triangle 976">
              <a:extLst>
                <a:ext uri="{FF2B5EF4-FFF2-40B4-BE49-F238E27FC236}">
                  <a16:creationId xmlns:a16="http://schemas.microsoft.com/office/drawing/2014/main" id="{3284AA12-DB87-158B-1153-16EDA92BE5D6}"/>
                </a:ext>
              </a:extLst>
            </p:cNvPr>
            <p:cNvSpPr>
              <a:spLocks noChangeAspect="1"/>
            </p:cNvSpPr>
            <p:nvPr/>
          </p:nvSpPr>
          <p:spPr>
            <a:xfrm rot="10800000" flipH="1">
              <a:off x="6163510" y="31616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8" name="Triangle 977">
              <a:extLst>
                <a:ext uri="{FF2B5EF4-FFF2-40B4-BE49-F238E27FC236}">
                  <a16:creationId xmlns:a16="http://schemas.microsoft.com/office/drawing/2014/main" id="{E03651CD-4D26-FCF4-D293-494485CCAC57}"/>
                </a:ext>
              </a:extLst>
            </p:cNvPr>
            <p:cNvSpPr>
              <a:spLocks noChangeAspect="1"/>
            </p:cNvSpPr>
            <p:nvPr/>
          </p:nvSpPr>
          <p:spPr>
            <a:xfrm rot="10800000" flipH="1">
              <a:off x="6249588" y="31616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9" name="Triangle 978">
              <a:extLst>
                <a:ext uri="{FF2B5EF4-FFF2-40B4-BE49-F238E27FC236}">
                  <a16:creationId xmlns:a16="http://schemas.microsoft.com/office/drawing/2014/main" id="{CEDE1F35-735F-D719-92E5-8829661B26FA}"/>
                </a:ext>
              </a:extLst>
            </p:cNvPr>
            <p:cNvSpPr>
              <a:spLocks noChangeAspect="1"/>
            </p:cNvSpPr>
            <p:nvPr/>
          </p:nvSpPr>
          <p:spPr>
            <a:xfrm rot="10800000" flipH="1">
              <a:off x="6338821" y="31616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0" name="Triangle 979">
              <a:extLst>
                <a:ext uri="{FF2B5EF4-FFF2-40B4-BE49-F238E27FC236}">
                  <a16:creationId xmlns:a16="http://schemas.microsoft.com/office/drawing/2014/main" id="{649732FF-AD84-39BE-B694-100D38CB9BE6}"/>
                </a:ext>
              </a:extLst>
            </p:cNvPr>
            <p:cNvSpPr>
              <a:spLocks noChangeAspect="1"/>
            </p:cNvSpPr>
            <p:nvPr/>
          </p:nvSpPr>
          <p:spPr>
            <a:xfrm rot="10800000" flipH="1">
              <a:off x="6424899" y="31616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1" name="Triangle 980">
              <a:extLst>
                <a:ext uri="{FF2B5EF4-FFF2-40B4-BE49-F238E27FC236}">
                  <a16:creationId xmlns:a16="http://schemas.microsoft.com/office/drawing/2014/main" id="{7D772018-DC25-0C74-0217-2D565F92E306}"/>
                </a:ext>
              </a:extLst>
            </p:cNvPr>
            <p:cNvSpPr>
              <a:spLocks noChangeAspect="1"/>
            </p:cNvSpPr>
            <p:nvPr/>
          </p:nvSpPr>
          <p:spPr>
            <a:xfrm rot="10800000" flipH="1">
              <a:off x="6513011"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2" name="Triangle 981">
              <a:extLst>
                <a:ext uri="{FF2B5EF4-FFF2-40B4-BE49-F238E27FC236}">
                  <a16:creationId xmlns:a16="http://schemas.microsoft.com/office/drawing/2014/main" id="{AE277596-08D8-6540-F1A8-5C5FD805CEC5}"/>
                </a:ext>
              </a:extLst>
            </p:cNvPr>
            <p:cNvSpPr>
              <a:spLocks noChangeAspect="1"/>
            </p:cNvSpPr>
            <p:nvPr/>
          </p:nvSpPr>
          <p:spPr>
            <a:xfrm rot="10800000" flipH="1">
              <a:off x="6599089"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3" name="Triangle 982">
              <a:extLst>
                <a:ext uri="{FF2B5EF4-FFF2-40B4-BE49-F238E27FC236}">
                  <a16:creationId xmlns:a16="http://schemas.microsoft.com/office/drawing/2014/main" id="{79C1D3B5-9C1B-D818-4378-D05E3D7B1DAA}"/>
                </a:ext>
              </a:extLst>
            </p:cNvPr>
            <p:cNvSpPr>
              <a:spLocks noChangeAspect="1"/>
            </p:cNvSpPr>
            <p:nvPr/>
          </p:nvSpPr>
          <p:spPr>
            <a:xfrm rot="10800000" flipH="1">
              <a:off x="6685167" y="31535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4" name="Triangle 983">
              <a:extLst>
                <a:ext uri="{FF2B5EF4-FFF2-40B4-BE49-F238E27FC236}">
                  <a16:creationId xmlns:a16="http://schemas.microsoft.com/office/drawing/2014/main" id="{0637DFDF-2BF4-0BAE-9101-E96300632063}"/>
                </a:ext>
              </a:extLst>
            </p:cNvPr>
            <p:cNvSpPr>
              <a:spLocks noChangeAspect="1"/>
            </p:cNvSpPr>
            <p:nvPr/>
          </p:nvSpPr>
          <p:spPr>
            <a:xfrm rot="10800000" flipH="1">
              <a:off x="6771245" y="31535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5" name="Triangle 984">
              <a:extLst>
                <a:ext uri="{FF2B5EF4-FFF2-40B4-BE49-F238E27FC236}">
                  <a16:creationId xmlns:a16="http://schemas.microsoft.com/office/drawing/2014/main" id="{7208167C-9660-2205-D817-23CE238D452F}"/>
                </a:ext>
              </a:extLst>
            </p:cNvPr>
            <p:cNvSpPr>
              <a:spLocks noChangeAspect="1"/>
            </p:cNvSpPr>
            <p:nvPr/>
          </p:nvSpPr>
          <p:spPr>
            <a:xfrm rot="10800000" flipH="1">
              <a:off x="6856347" y="31534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6" name="Triangle 985">
              <a:extLst>
                <a:ext uri="{FF2B5EF4-FFF2-40B4-BE49-F238E27FC236}">
                  <a16:creationId xmlns:a16="http://schemas.microsoft.com/office/drawing/2014/main" id="{8C955B8A-81F8-D33E-5825-640BB98C9F61}"/>
                </a:ext>
              </a:extLst>
            </p:cNvPr>
            <p:cNvSpPr>
              <a:spLocks noChangeAspect="1"/>
            </p:cNvSpPr>
            <p:nvPr/>
          </p:nvSpPr>
          <p:spPr>
            <a:xfrm rot="10800000" flipH="1">
              <a:off x="6942425" y="31535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7" name="Triangle 986">
              <a:extLst>
                <a:ext uri="{FF2B5EF4-FFF2-40B4-BE49-F238E27FC236}">
                  <a16:creationId xmlns:a16="http://schemas.microsoft.com/office/drawing/2014/main" id="{D485EBA9-8E53-9E9A-0F7B-376F693E6CDA}"/>
                </a:ext>
              </a:extLst>
            </p:cNvPr>
            <p:cNvSpPr>
              <a:spLocks noChangeAspect="1"/>
            </p:cNvSpPr>
            <p:nvPr/>
          </p:nvSpPr>
          <p:spPr>
            <a:xfrm rot="10800000" flipH="1">
              <a:off x="7030537"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8" name="Triangle 987">
              <a:extLst>
                <a:ext uri="{FF2B5EF4-FFF2-40B4-BE49-F238E27FC236}">
                  <a16:creationId xmlns:a16="http://schemas.microsoft.com/office/drawing/2014/main" id="{998367C8-5B08-F793-651C-581C86AC3A7B}"/>
                </a:ext>
              </a:extLst>
            </p:cNvPr>
            <p:cNvSpPr>
              <a:spLocks noChangeAspect="1"/>
            </p:cNvSpPr>
            <p:nvPr/>
          </p:nvSpPr>
          <p:spPr>
            <a:xfrm rot="10800000" flipH="1">
              <a:off x="7116615" y="31453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9" name="Triangle 988">
              <a:extLst>
                <a:ext uri="{FF2B5EF4-FFF2-40B4-BE49-F238E27FC236}">
                  <a16:creationId xmlns:a16="http://schemas.microsoft.com/office/drawing/2014/main" id="{A835DECF-446F-5604-B1E4-36DC1BE37294}"/>
                </a:ext>
              </a:extLst>
            </p:cNvPr>
            <p:cNvSpPr>
              <a:spLocks noChangeAspect="1"/>
            </p:cNvSpPr>
            <p:nvPr/>
          </p:nvSpPr>
          <p:spPr>
            <a:xfrm rot="10800000" flipH="1">
              <a:off x="7202693" y="31453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0" name="Triangle 989">
              <a:extLst>
                <a:ext uri="{FF2B5EF4-FFF2-40B4-BE49-F238E27FC236}">
                  <a16:creationId xmlns:a16="http://schemas.microsoft.com/office/drawing/2014/main" id="{8928DDD2-A069-CB28-DFE7-A80FCF27E665}"/>
                </a:ext>
              </a:extLst>
            </p:cNvPr>
            <p:cNvSpPr>
              <a:spLocks noChangeAspect="1"/>
            </p:cNvSpPr>
            <p:nvPr/>
          </p:nvSpPr>
          <p:spPr>
            <a:xfrm rot="10800000" flipH="1">
              <a:off x="7288771" y="31453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1" name="Triangle 990">
              <a:extLst>
                <a:ext uri="{FF2B5EF4-FFF2-40B4-BE49-F238E27FC236}">
                  <a16:creationId xmlns:a16="http://schemas.microsoft.com/office/drawing/2014/main" id="{9446AD73-F037-BE98-5B13-D105173EA8A9}"/>
                </a:ext>
              </a:extLst>
            </p:cNvPr>
            <p:cNvSpPr>
              <a:spLocks noChangeAspect="1"/>
            </p:cNvSpPr>
            <p:nvPr/>
          </p:nvSpPr>
          <p:spPr>
            <a:xfrm rot="10800000" flipH="1">
              <a:off x="7374361" y="31453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2" name="Triangle 991">
              <a:extLst>
                <a:ext uri="{FF2B5EF4-FFF2-40B4-BE49-F238E27FC236}">
                  <a16:creationId xmlns:a16="http://schemas.microsoft.com/office/drawing/2014/main" id="{C9F3BE79-D944-1935-6B16-2F9615E1B928}"/>
                </a:ext>
              </a:extLst>
            </p:cNvPr>
            <p:cNvSpPr>
              <a:spLocks noChangeAspect="1"/>
            </p:cNvSpPr>
            <p:nvPr/>
          </p:nvSpPr>
          <p:spPr>
            <a:xfrm rot="10800000" flipH="1">
              <a:off x="7460439" y="31770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 name="Triangle 992">
              <a:extLst>
                <a:ext uri="{FF2B5EF4-FFF2-40B4-BE49-F238E27FC236}">
                  <a16:creationId xmlns:a16="http://schemas.microsoft.com/office/drawing/2014/main" id="{FEE1BB57-E921-1FC6-63EF-ABD0CC9E727C}"/>
                </a:ext>
              </a:extLst>
            </p:cNvPr>
            <p:cNvSpPr>
              <a:spLocks noChangeAspect="1"/>
            </p:cNvSpPr>
            <p:nvPr/>
          </p:nvSpPr>
          <p:spPr>
            <a:xfrm rot="10800000" flipH="1">
              <a:off x="7546517" y="31770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4" name="Triangle 993">
              <a:extLst>
                <a:ext uri="{FF2B5EF4-FFF2-40B4-BE49-F238E27FC236}">
                  <a16:creationId xmlns:a16="http://schemas.microsoft.com/office/drawing/2014/main" id="{2F92A93E-C8F8-1221-7C5A-60D4A99FFCD9}"/>
                </a:ext>
              </a:extLst>
            </p:cNvPr>
            <p:cNvSpPr>
              <a:spLocks noChangeAspect="1"/>
            </p:cNvSpPr>
            <p:nvPr/>
          </p:nvSpPr>
          <p:spPr>
            <a:xfrm rot="10800000" flipH="1">
              <a:off x="7632595" y="31771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5" name="Triangle 994">
              <a:extLst>
                <a:ext uri="{FF2B5EF4-FFF2-40B4-BE49-F238E27FC236}">
                  <a16:creationId xmlns:a16="http://schemas.microsoft.com/office/drawing/2014/main" id="{A424B400-C8A9-7309-E50E-0E446E025CD2}"/>
                </a:ext>
              </a:extLst>
            </p:cNvPr>
            <p:cNvSpPr>
              <a:spLocks noChangeAspect="1"/>
            </p:cNvSpPr>
            <p:nvPr/>
          </p:nvSpPr>
          <p:spPr>
            <a:xfrm rot="10800000" flipH="1">
              <a:off x="7718185" y="31752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6" name="Triangle 995">
              <a:extLst>
                <a:ext uri="{FF2B5EF4-FFF2-40B4-BE49-F238E27FC236}">
                  <a16:creationId xmlns:a16="http://schemas.microsoft.com/office/drawing/2014/main" id="{77F328AD-6363-5D7B-5F65-E6473B259BB4}"/>
                </a:ext>
              </a:extLst>
            </p:cNvPr>
            <p:cNvSpPr>
              <a:spLocks noChangeAspect="1"/>
            </p:cNvSpPr>
            <p:nvPr/>
          </p:nvSpPr>
          <p:spPr>
            <a:xfrm rot="10800000" flipH="1">
              <a:off x="7804263" y="31752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7" name="Triangle 996">
              <a:extLst>
                <a:ext uri="{FF2B5EF4-FFF2-40B4-BE49-F238E27FC236}">
                  <a16:creationId xmlns:a16="http://schemas.microsoft.com/office/drawing/2014/main" id="{B7B12D88-57E8-3AD6-2981-B220C42C037A}"/>
                </a:ext>
              </a:extLst>
            </p:cNvPr>
            <p:cNvSpPr>
              <a:spLocks noChangeAspect="1"/>
            </p:cNvSpPr>
            <p:nvPr/>
          </p:nvSpPr>
          <p:spPr>
            <a:xfrm rot="10800000" flipH="1">
              <a:off x="7890341" y="317528"/>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8" name="Triangle 997">
              <a:extLst>
                <a:ext uri="{FF2B5EF4-FFF2-40B4-BE49-F238E27FC236}">
                  <a16:creationId xmlns:a16="http://schemas.microsoft.com/office/drawing/2014/main" id="{12A40FFA-2FC8-A2F3-3751-9439BFECD30F}"/>
                </a:ext>
              </a:extLst>
            </p:cNvPr>
            <p:cNvSpPr>
              <a:spLocks noChangeAspect="1"/>
            </p:cNvSpPr>
            <p:nvPr/>
          </p:nvSpPr>
          <p:spPr>
            <a:xfrm rot="10800000" flipH="1">
              <a:off x="7976419" y="317529"/>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9" name="Triangle 998">
              <a:extLst>
                <a:ext uri="{FF2B5EF4-FFF2-40B4-BE49-F238E27FC236}">
                  <a16:creationId xmlns:a16="http://schemas.microsoft.com/office/drawing/2014/main" id="{6E692361-E6A2-E78C-5091-34C4A8A8672D}"/>
                </a:ext>
              </a:extLst>
            </p:cNvPr>
            <p:cNvSpPr>
              <a:spLocks noChangeAspect="1"/>
            </p:cNvSpPr>
            <p:nvPr/>
          </p:nvSpPr>
          <p:spPr>
            <a:xfrm rot="10800000" flipH="1">
              <a:off x="8064531" y="3167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0" name="Triangle 999">
              <a:extLst>
                <a:ext uri="{FF2B5EF4-FFF2-40B4-BE49-F238E27FC236}">
                  <a16:creationId xmlns:a16="http://schemas.microsoft.com/office/drawing/2014/main" id="{CB193EA5-304B-C7D6-4406-3AFDDC8817B6}"/>
                </a:ext>
              </a:extLst>
            </p:cNvPr>
            <p:cNvSpPr>
              <a:spLocks noChangeAspect="1"/>
            </p:cNvSpPr>
            <p:nvPr/>
          </p:nvSpPr>
          <p:spPr>
            <a:xfrm rot="10800000" flipH="1">
              <a:off x="8150609" y="3167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1" name="Triangle 1000">
              <a:extLst>
                <a:ext uri="{FF2B5EF4-FFF2-40B4-BE49-F238E27FC236}">
                  <a16:creationId xmlns:a16="http://schemas.microsoft.com/office/drawing/2014/main" id="{4696A2C9-B7FB-8878-E1DF-A7DD06F3561F}"/>
                </a:ext>
              </a:extLst>
            </p:cNvPr>
            <p:cNvSpPr>
              <a:spLocks noChangeAspect="1"/>
            </p:cNvSpPr>
            <p:nvPr/>
          </p:nvSpPr>
          <p:spPr>
            <a:xfrm rot="10800000" flipH="1">
              <a:off x="8236687" y="3167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2" name="Triangle 1001">
              <a:extLst>
                <a:ext uri="{FF2B5EF4-FFF2-40B4-BE49-F238E27FC236}">
                  <a16:creationId xmlns:a16="http://schemas.microsoft.com/office/drawing/2014/main" id="{1B4107ED-DB07-B78A-7DE2-407201BA0D47}"/>
                </a:ext>
              </a:extLst>
            </p:cNvPr>
            <p:cNvSpPr>
              <a:spLocks noChangeAspect="1"/>
            </p:cNvSpPr>
            <p:nvPr/>
          </p:nvSpPr>
          <p:spPr>
            <a:xfrm rot="10800000" flipH="1">
              <a:off x="8322765" y="3167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3" name="Triangle 1002">
              <a:extLst>
                <a:ext uri="{FF2B5EF4-FFF2-40B4-BE49-F238E27FC236}">
                  <a16:creationId xmlns:a16="http://schemas.microsoft.com/office/drawing/2014/main" id="{390C1D0F-2046-B64B-4BA3-2FEA9CEFA0C3}"/>
                </a:ext>
              </a:extLst>
            </p:cNvPr>
            <p:cNvSpPr>
              <a:spLocks noChangeAspect="1"/>
            </p:cNvSpPr>
            <p:nvPr/>
          </p:nvSpPr>
          <p:spPr>
            <a:xfrm rot="10800000" flipH="1">
              <a:off x="8411998"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4" name="Triangle 1003">
              <a:extLst>
                <a:ext uri="{FF2B5EF4-FFF2-40B4-BE49-F238E27FC236}">
                  <a16:creationId xmlns:a16="http://schemas.microsoft.com/office/drawing/2014/main" id="{D930C874-2D2F-6716-EA1B-6604E4B77AB9}"/>
                </a:ext>
              </a:extLst>
            </p:cNvPr>
            <p:cNvSpPr>
              <a:spLocks noChangeAspect="1"/>
            </p:cNvSpPr>
            <p:nvPr/>
          </p:nvSpPr>
          <p:spPr>
            <a:xfrm rot="10800000" flipH="1">
              <a:off x="8498076"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5" name="Triangle 1004">
              <a:extLst>
                <a:ext uri="{FF2B5EF4-FFF2-40B4-BE49-F238E27FC236}">
                  <a16:creationId xmlns:a16="http://schemas.microsoft.com/office/drawing/2014/main" id="{B0D2501E-454D-BC3B-0B56-0D85399F0BAE}"/>
                </a:ext>
              </a:extLst>
            </p:cNvPr>
            <p:cNvSpPr>
              <a:spLocks noChangeAspect="1"/>
            </p:cNvSpPr>
            <p:nvPr/>
          </p:nvSpPr>
          <p:spPr>
            <a:xfrm rot="10800000" flipH="1">
              <a:off x="8583666" y="31741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6" name="Triangle 1005">
              <a:extLst>
                <a:ext uri="{FF2B5EF4-FFF2-40B4-BE49-F238E27FC236}">
                  <a16:creationId xmlns:a16="http://schemas.microsoft.com/office/drawing/2014/main" id="{6F4E316E-D781-9BCD-A210-F6679CD2BD86}"/>
                </a:ext>
              </a:extLst>
            </p:cNvPr>
            <p:cNvSpPr>
              <a:spLocks noChangeAspect="1"/>
            </p:cNvSpPr>
            <p:nvPr/>
          </p:nvSpPr>
          <p:spPr>
            <a:xfrm rot="10800000" flipH="1">
              <a:off x="8669744" y="31741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7" name="Triangle 1006">
              <a:extLst>
                <a:ext uri="{FF2B5EF4-FFF2-40B4-BE49-F238E27FC236}">
                  <a16:creationId xmlns:a16="http://schemas.microsoft.com/office/drawing/2014/main" id="{0C1EB08E-BA91-B7B1-648D-76B75806BD83}"/>
                </a:ext>
              </a:extLst>
            </p:cNvPr>
            <p:cNvSpPr>
              <a:spLocks noChangeAspect="1"/>
            </p:cNvSpPr>
            <p:nvPr/>
          </p:nvSpPr>
          <p:spPr>
            <a:xfrm rot="10800000" flipH="1">
              <a:off x="8755822" y="31741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8" name="Triangle 1007">
              <a:extLst>
                <a:ext uri="{FF2B5EF4-FFF2-40B4-BE49-F238E27FC236}">
                  <a16:creationId xmlns:a16="http://schemas.microsoft.com/office/drawing/2014/main" id="{94E813E0-3D4D-92D9-6C54-295FB74C2005}"/>
                </a:ext>
              </a:extLst>
            </p:cNvPr>
            <p:cNvSpPr>
              <a:spLocks noChangeAspect="1"/>
            </p:cNvSpPr>
            <p:nvPr/>
          </p:nvSpPr>
          <p:spPr>
            <a:xfrm rot="10800000" flipH="1">
              <a:off x="8841900" y="31741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9" name="Triangle 1008">
              <a:extLst>
                <a:ext uri="{FF2B5EF4-FFF2-40B4-BE49-F238E27FC236}">
                  <a16:creationId xmlns:a16="http://schemas.microsoft.com/office/drawing/2014/main" id="{16359418-8036-C1A5-7A1B-8EF0B5244EB3}"/>
                </a:ext>
              </a:extLst>
            </p:cNvPr>
            <p:cNvSpPr>
              <a:spLocks noChangeAspect="1"/>
            </p:cNvSpPr>
            <p:nvPr/>
          </p:nvSpPr>
          <p:spPr>
            <a:xfrm rot="10800000" flipH="1">
              <a:off x="8927490" y="31723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0" name="Triangle 1009">
              <a:extLst>
                <a:ext uri="{FF2B5EF4-FFF2-40B4-BE49-F238E27FC236}">
                  <a16:creationId xmlns:a16="http://schemas.microsoft.com/office/drawing/2014/main" id="{AAFD3C93-5A01-DA29-B938-3C92943C28E3}"/>
                </a:ext>
              </a:extLst>
            </p:cNvPr>
            <p:cNvSpPr>
              <a:spLocks noChangeAspect="1"/>
            </p:cNvSpPr>
            <p:nvPr/>
          </p:nvSpPr>
          <p:spPr>
            <a:xfrm rot="10800000" flipH="1">
              <a:off x="9013568" y="31723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1" name="Triangle 1010">
              <a:extLst>
                <a:ext uri="{FF2B5EF4-FFF2-40B4-BE49-F238E27FC236}">
                  <a16:creationId xmlns:a16="http://schemas.microsoft.com/office/drawing/2014/main" id="{3C5D0467-2C5B-033F-CCDF-8A8CDA1F8933}"/>
                </a:ext>
              </a:extLst>
            </p:cNvPr>
            <p:cNvSpPr>
              <a:spLocks noChangeAspect="1"/>
            </p:cNvSpPr>
            <p:nvPr/>
          </p:nvSpPr>
          <p:spPr>
            <a:xfrm rot="10800000" flipH="1">
              <a:off x="9099646" y="317232"/>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2" name="Triangle 1011">
              <a:extLst>
                <a:ext uri="{FF2B5EF4-FFF2-40B4-BE49-F238E27FC236}">
                  <a16:creationId xmlns:a16="http://schemas.microsoft.com/office/drawing/2014/main" id="{554CF107-27A0-EB30-45D4-1158570D9A0C}"/>
                </a:ext>
              </a:extLst>
            </p:cNvPr>
            <p:cNvSpPr>
              <a:spLocks noChangeAspect="1"/>
            </p:cNvSpPr>
            <p:nvPr/>
          </p:nvSpPr>
          <p:spPr>
            <a:xfrm rot="10800000" flipH="1">
              <a:off x="9185724" y="317233"/>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3" name="Triangle 1012">
              <a:extLst>
                <a:ext uri="{FF2B5EF4-FFF2-40B4-BE49-F238E27FC236}">
                  <a16:creationId xmlns:a16="http://schemas.microsoft.com/office/drawing/2014/main" id="{E7AF14FA-AF8E-0926-83A9-696D43B52A8C}"/>
                </a:ext>
              </a:extLst>
            </p:cNvPr>
            <p:cNvSpPr>
              <a:spLocks noChangeAspect="1"/>
            </p:cNvSpPr>
            <p:nvPr/>
          </p:nvSpPr>
          <p:spPr>
            <a:xfrm rot="10800000" flipH="1">
              <a:off x="9273836"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4" name="Triangle 1013">
              <a:extLst>
                <a:ext uri="{FF2B5EF4-FFF2-40B4-BE49-F238E27FC236}">
                  <a16:creationId xmlns:a16="http://schemas.microsoft.com/office/drawing/2014/main" id="{DED2BB8D-EFF1-6638-1E2B-BFE517484B8C}"/>
                </a:ext>
              </a:extLst>
            </p:cNvPr>
            <p:cNvSpPr>
              <a:spLocks noChangeAspect="1"/>
            </p:cNvSpPr>
            <p:nvPr/>
          </p:nvSpPr>
          <p:spPr>
            <a:xfrm rot="10800000" flipH="1">
              <a:off x="9359914"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5" name="Triangle 1014">
              <a:extLst>
                <a:ext uri="{FF2B5EF4-FFF2-40B4-BE49-F238E27FC236}">
                  <a16:creationId xmlns:a16="http://schemas.microsoft.com/office/drawing/2014/main" id="{E96DAA65-3DDE-8AEC-B425-15FC76BF828F}"/>
                </a:ext>
              </a:extLst>
            </p:cNvPr>
            <p:cNvSpPr>
              <a:spLocks noChangeAspect="1"/>
            </p:cNvSpPr>
            <p:nvPr/>
          </p:nvSpPr>
          <p:spPr>
            <a:xfrm rot="10800000" flipH="1">
              <a:off x="9445992" y="316417"/>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6" name="Triangle 1015">
              <a:extLst>
                <a:ext uri="{FF2B5EF4-FFF2-40B4-BE49-F238E27FC236}">
                  <a16:creationId xmlns:a16="http://schemas.microsoft.com/office/drawing/2014/main" id="{5BD7E5DB-75F6-870E-E272-593DB2FB651A}"/>
                </a:ext>
              </a:extLst>
            </p:cNvPr>
            <p:cNvSpPr>
              <a:spLocks noChangeAspect="1"/>
            </p:cNvSpPr>
            <p:nvPr/>
          </p:nvSpPr>
          <p:spPr>
            <a:xfrm rot="10800000" flipH="1">
              <a:off x="9532070" y="316418"/>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7" name="Triangle 1016">
              <a:extLst>
                <a:ext uri="{FF2B5EF4-FFF2-40B4-BE49-F238E27FC236}">
                  <a16:creationId xmlns:a16="http://schemas.microsoft.com/office/drawing/2014/main" id="{3E9CD778-AFB0-AC2A-876E-2142C8D07B31}"/>
                </a:ext>
              </a:extLst>
            </p:cNvPr>
            <p:cNvSpPr>
              <a:spLocks noChangeAspect="1"/>
            </p:cNvSpPr>
            <p:nvPr/>
          </p:nvSpPr>
          <p:spPr>
            <a:xfrm rot="10800000" flipH="1">
              <a:off x="9617172" y="316416"/>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8" name="Triangle 1017">
              <a:extLst>
                <a:ext uri="{FF2B5EF4-FFF2-40B4-BE49-F238E27FC236}">
                  <a16:creationId xmlns:a16="http://schemas.microsoft.com/office/drawing/2014/main" id="{F5EA1F7F-90E9-C52F-003D-580A6FFAF1D9}"/>
                </a:ext>
              </a:extLst>
            </p:cNvPr>
            <p:cNvSpPr>
              <a:spLocks noChangeAspect="1"/>
            </p:cNvSpPr>
            <p:nvPr/>
          </p:nvSpPr>
          <p:spPr>
            <a:xfrm rot="10800000" flipH="1">
              <a:off x="9703250" y="316417"/>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9" name="Triangle 1018">
              <a:extLst>
                <a:ext uri="{FF2B5EF4-FFF2-40B4-BE49-F238E27FC236}">
                  <a16:creationId xmlns:a16="http://schemas.microsoft.com/office/drawing/2014/main" id="{13BA703F-3508-0F03-1FE7-4EC3F895F5CA}"/>
                </a:ext>
              </a:extLst>
            </p:cNvPr>
            <p:cNvSpPr>
              <a:spLocks noChangeAspect="1"/>
            </p:cNvSpPr>
            <p:nvPr/>
          </p:nvSpPr>
          <p:spPr>
            <a:xfrm rot="10800000" flipH="1">
              <a:off x="9791362"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0" name="Triangle 1019">
              <a:extLst>
                <a:ext uri="{FF2B5EF4-FFF2-40B4-BE49-F238E27FC236}">
                  <a16:creationId xmlns:a16="http://schemas.microsoft.com/office/drawing/2014/main" id="{085888DF-2337-98A8-0CBB-24ECC54B96AE}"/>
                </a:ext>
              </a:extLst>
            </p:cNvPr>
            <p:cNvSpPr>
              <a:spLocks noChangeAspect="1"/>
            </p:cNvSpPr>
            <p:nvPr/>
          </p:nvSpPr>
          <p:spPr>
            <a:xfrm rot="10800000" flipH="1">
              <a:off x="9877440"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1" name="Triangle 1020">
              <a:extLst>
                <a:ext uri="{FF2B5EF4-FFF2-40B4-BE49-F238E27FC236}">
                  <a16:creationId xmlns:a16="http://schemas.microsoft.com/office/drawing/2014/main" id="{935F6CDD-66CA-CBB8-9D2C-5A352B85E19B}"/>
                </a:ext>
              </a:extLst>
            </p:cNvPr>
            <p:cNvSpPr>
              <a:spLocks noChangeAspect="1"/>
            </p:cNvSpPr>
            <p:nvPr/>
          </p:nvSpPr>
          <p:spPr>
            <a:xfrm rot="10800000" flipH="1">
              <a:off x="9963518"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2" name="Triangle 1021">
              <a:extLst>
                <a:ext uri="{FF2B5EF4-FFF2-40B4-BE49-F238E27FC236}">
                  <a16:creationId xmlns:a16="http://schemas.microsoft.com/office/drawing/2014/main" id="{5EE66A59-2F11-16D4-D408-DEB31509A4DE}"/>
                </a:ext>
              </a:extLst>
            </p:cNvPr>
            <p:cNvSpPr>
              <a:spLocks noChangeAspect="1"/>
            </p:cNvSpPr>
            <p:nvPr/>
          </p:nvSpPr>
          <p:spPr>
            <a:xfrm rot="10800000" flipH="1">
              <a:off x="10049596"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3" name="Triangle 1022">
              <a:extLst>
                <a:ext uri="{FF2B5EF4-FFF2-40B4-BE49-F238E27FC236}">
                  <a16:creationId xmlns:a16="http://schemas.microsoft.com/office/drawing/2014/main" id="{03B21244-7D6B-9304-FAED-DEB2DE24518B}"/>
                </a:ext>
              </a:extLst>
            </p:cNvPr>
            <p:cNvSpPr>
              <a:spLocks noChangeAspect="1"/>
            </p:cNvSpPr>
            <p:nvPr/>
          </p:nvSpPr>
          <p:spPr>
            <a:xfrm rot="10800000" flipH="1">
              <a:off x="10135186" y="3156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Triangle 1023">
              <a:extLst>
                <a:ext uri="{FF2B5EF4-FFF2-40B4-BE49-F238E27FC236}">
                  <a16:creationId xmlns:a16="http://schemas.microsoft.com/office/drawing/2014/main" id="{E8C34DE9-2E4E-C52C-5F32-92D995147573}"/>
                </a:ext>
              </a:extLst>
            </p:cNvPr>
            <p:cNvSpPr>
              <a:spLocks noChangeAspect="1"/>
            </p:cNvSpPr>
            <p:nvPr/>
          </p:nvSpPr>
          <p:spPr>
            <a:xfrm rot="10800000" flipH="1">
              <a:off x="10221264" y="3156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riangle 1024">
              <a:extLst>
                <a:ext uri="{FF2B5EF4-FFF2-40B4-BE49-F238E27FC236}">
                  <a16:creationId xmlns:a16="http://schemas.microsoft.com/office/drawing/2014/main" id="{A4B90CE6-F9DB-87C9-5239-26E757FAED5C}"/>
                </a:ext>
              </a:extLst>
            </p:cNvPr>
            <p:cNvSpPr>
              <a:spLocks noChangeAspect="1"/>
            </p:cNvSpPr>
            <p:nvPr/>
          </p:nvSpPr>
          <p:spPr>
            <a:xfrm rot="10800000" flipH="1">
              <a:off x="10307342" y="315601"/>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riangle 1025">
              <a:extLst>
                <a:ext uri="{FF2B5EF4-FFF2-40B4-BE49-F238E27FC236}">
                  <a16:creationId xmlns:a16="http://schemas.microsoft.com/office/drawing/2014/main" id="{FB9AC1FA-7700-0E4D-969B-44B43BFA7DEA}"/>
                </a:ext>
              </a:extLst>
            </p:cNvPr>
            <p:cNvSpPr>
              <a:spLocks noChangeAspect="1"/>
            </p:cNvSpPr>
            <p:nvPr/>
          </p:nvSpPr>
          <p:spPr>
            <a:xfrm rot="10800000" flipH="1">
              <a:off x="10393420" y="315602"/>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7" name="Triangle 1026">
              <a:extLst>
                <a:ext uri="{FF2B5EF4-FFF2-40B4-BE49-F238E27FC236}">
                  <a16:creationId xmlns:a16="http://schemas.microsoft.com/office/drawing/2014/main" id="{12A6572C-CF28-8D15-86A3-0062516DE2A0}"/>
                </a:ext>
              </a:extLst>
            </p:cNvPr>
            <p:cNvSpPr>
              <a:spLocks noChangeAspect="1"/>
            </p:cNvSpPr>
            <p:nvPr/>
          </p:nvSpPr>
          <p:spPr>
            <a:xfrm rot="10800000" flipH="1">
              <a:off x="10479010" y="31541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8" name="Triangle 1027">
              <a:extLst>
                <a:ext uri="{FF2B5EF4-FFF2-40B4-BE49-F238E27FC236}">
                  <a16:creationId xmlns:a16="http://schemas.microsoft.com/office/drawing/2014/main" id="{215E7BC0-9456-56A3-9F9B-7C8175A35D15}"/>
                </a:ext>
              </a:extLst>
            </p:cNvPr>
            <p:cNvSpPr>
              <a:spLocks noChangeAspect="1"/>
            </p:cNvSpPr>
            <p:nvPr/>
          </p:nvSpPr>
          <p:spPr>
            <a:xfrm rot="10800000" flipH="1">
              <a:off x="10565088" y="31542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9" name="Triangle 1028">
              <a:extLst>
                <a:ext uri="{FF2B5EF4-FFF2-40B4-BE49-F238E27FC236}">
                  <a16:creationId xmlns:a16="http://schemas.microsoft.com/office/drawing/2014/main" id="{A1BBA283-0580-DFFD-5219-4CD0B5EAA1DB}"/>
                </a:ext>
              </a:extLst>
            </p:cNvPr>
            <p:cNvSpPr>
              <a:spLocks noChangeAspect="1"/>
            </p:cNvSpPr>
            <p:nvPr/>
          </p:nvSpPr>
          <p:spPr>
            <a:xfrm rot="10800000" flipH="1">
              <a:off x="10651166" y="31542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0" name="Triangle 1029">
              <a:extLst>
                <a:ext uri="{FF2B5EF4-FFF2-40B4-BE49-F238E27FC236}">
                  <a16:creationId xmlns:a16="http://schemas.microsoft.com/office/drawing/2014/main" id="{043A9096-74E6-2232-5F95-5671B79DA549}"/>
                </a:ext>
              </a:extLst>
            </p:cNvPr>
            <p:cNvSpPr>
              <a:spLocks noChangeAspect="1"/>
            </p:cNvSpPr>
            <p:nvPr/>
          </p:nvSpPr>
          <p:spPr>
            <a:xfrm rot="10800000" flipH="1">
              <a:off x="10737244" y="31542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riangle 1030">
              <a:extLst>
                <a:ext uri="{FF2B5EF4-FFF2-40B4-BE49-F238E27FC236}">
                  <a16:creationId xmlns:a16="http://schemas.microsoft.com/office/drawing/2014/main" id="{FF0DD453-F93C-6D73-82B0-B514413D8652}"/>
                </a:ext>
              </a:extLst>
            </p:cNvPr>
            <p:cNvSpPr>
              <a:spLocks noChangeAspect="1"/>
            </p:cNvSpPr>
            <p:nvPr/>
          </p:nvSpPr>
          <p:spPr>
            <a:xfrm rot="10800000" flipH="1">
              <a:off x="10825356" y="31460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riangle 1031">
              <a:extLst>
                <a:ext uri="{FF2B5EF4-FFF2-40B4-BE49-F238E27FC236}">
                  <a16:creationId xmlns:a16="http://schemas.microsoft.com/office/drawing/2014/main" id="{D6BF9D21-8EC5-83C1-E5F3-6705EE6992D4}"/>
                </a:ext>
              </a:extLst>
            </p:cNvPr>
            <p:cNvSpPr>
              <a:spLocks noChangeAspect="1"/>
            </p:cNvSpPr>
            <p:nvPr/>
          </p:nvSpPr>
          <p:spPr>
            <a:xfrm rot="10800000" flipH="1">
              <a:off x="10911434" y="31460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Triangle 1032">
              <a:extLst>
                <a:ext uri="{FF2B5EF4-FFF2-40B4-BE49-F238E27FC236}">
                  <a16:creationId xmlns:a16="http://schemas.microsoft.com/office/drawing/2014/main" id="{79C46731-DCD9-C53F-0FBE-AAF89DE6D08A}"/>
                </a:ext>
              </a:extLst>
            </p:cNvPr>
            <p:cNvSpPr>
              <a:spLocks noChangeAspect="1"/>
            </p:cNvSpPr>
            <p:nvPr/>
          </p:nvSpPr>
          <p:spPr>
            <a:xfrm rot="10800000" flipH="1">
              <a:off x="10997512" y="314605"/>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4" name="Triangle 1033">
              <a:extLst>
                <a:ext uri="{FF2B5EF4-FFF2-40B4-BE49-F238E27FC236}">
                  <a16:creationId xmlns:a16="http://schemas.microsoft.com/office/drawing/2014/main" id="{DA5AB36A-5360-7313-272C-856BC168FF73}"/>
                </a:ext>
              </a:extLst>
            </p:cNvPr>
            <p:cNvSpPr>
              <a:spLocks noChangeAspect="1"/>
            </p:cNvSpPr>
            <p:nvPr/>
          </p:nvSpPr>
          <p:spPr>
            <a:xfrm rot="10800000" flipH="1">
              <a:off x="11083590" y="314606"/>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Triangle 1034">
              <a:extLst>
                <a:ext uri="{FF2B5EF4-FFF2-40B4-BE49-F238E27FC236}">
                  <a16:creationId xmlns:a16="http://schemas.microsoft.com/office/drawing/2014/main" id="{98447DE8-F191-AFAE-472A-F401C330CE17}"/>
                </a:ext>
              </a:extLst>
            </p:cNvPr>
            <p:cNvSpPr>
              <a:spLocks noChangeAspect="1"/>
            </p:cNvSpPr>
            <p:nvPr/>
          </p:nvSpPr>
          <p:spPr>
            <a:xfrm rot="10800000" flipH="1">
              <a:off x="11171597" y="313700"/>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6" name="Triangle 1035">
              <a:extLst>
                <a:ext uri="{FF2B5EF4-FFF2-40B4-BE49-F238E27FC236}">
                  <a16:creationId xmlns:a16="http://schemas.microsoft.com/office/drawing/2014/main" id="{AC9DDAF4-D6D6-CB63-CDC0-27B3DE7DCD4A}"/>
                </a:ext>
              </a:extLst>
            </p:cNvPr>
            <p:cNvSpPr>
              <a:spLocks noChangeAspect="1"/>
            </p:cNvSpPr>
            <p:nvPr/>
          </p:nvSpPr>
          <p:spPr>
            <a:xfrm rot="10800000" flipH="1">
              <a:off x="11257675" y="313701"/>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Triangle 1036">
              <a:extLst>
                <a:ext uri="{FF2B5EF4-FFF2-40B4-BE49-F238E27FC236}">
                  <a16:creationId xmlns:a16="http://schemas.microsoft.com/office/drawing/2014/main" id="{C21CFBE5-D10E-4870-31DD-FF17487DC41C}"/>
                </a:ext>
              </a:extLst>
            </p:cNvPr>
            <p:cNvSpPr>
              <a:spLocks noChangeAspect="1"/>
            </p:cNvSpPr>
            <p:nvPr/>
          </p:nvSpPr>
          <p:spPr>
            <a:xfrm rot="10800000" flipH="1">
              <a:off x="11342777" y="313699"/>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riangle 1037">
              <a:extLst>
                <a:ext uri="{FF2B5EF4-FFF2-40B4-BE49-F238E27FC236}">
                  <a16:creationId xmlns:a16="http://schemas.microsoft.com/office/drawing/2014/main" id="{0E35300E-22C2-980D-FB01-2C7D1B5C3EE2}"/>
                </a:ext>
              </a:extLst>
            </p:cNvPr>
            <p:cNvSpPr>
              <a:spLocks noChangeAspect="1"/>
            </p:cNvSpPr>
            <p:nvPr/>
          </p:nvSpPr>
          <p:spPr>
            <a:xfrm rot="10800000" flipH="1">
              <a:off x="11428855" y="313700"/>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Triangle 1038">
              <a:extLst>
                <a:ext uri="{FF2B5EF4-FFF2-40B4-BE49-F238E27FC236}">
                  <a16:creationId xmlns:a16="http://schemas.microsoft.com/office/drawing/2014/main" id="{9A0D47FB-7149-8212-B1DB-BD80A9A85F13}"/>
                </a:ext>
              </a:extLst>
            </p:cNvPr>
            <p:cNvSpPr>
              <a:spLocks noChangeAspect="1"/>
            </p:cNvSpPr>
            <p:nvPr/>
          </p:nvSpPr>
          <p:spPr>
            <a:xfrm rot="10800000" flipH="1">
              <a:off x="11516967"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Triangle 1039">
              <a:extLst>
                <a:ext uri="{FF2B5EF4-FFF2-40B4-BE49-F238E27FC236}">
                  <a16:creationId xmlns:a16="http://schemas.microsoft.com/office/drawing/2014/main" id="{176EB61F-4D5B-1F89-EFFF-D26A03A5D975}"/>
                </a:ext>
              </a:extLst>
            </p:cNvPr>
            <p:cNvSpPr>
              <a:spLocks noChangeAspect="1"/>
            </p:cNvSpPr>
            <p:nvPr/>
          </p:nvSpPr>
          <p:spPr>
            <a:xfrm rot="10800000" flipH="1">
              <a:off x="11603045"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Triangle 1040">
              <a:extLst>
                <a:ext uri="{FF2B5EF4-FFF2-40B4-BE49-F238E27FC236}">
                  <a16:creationId xmlns:a16="http://schemas.microsoft.com/office/drawing/2014/main" id="{70A77E90-FCD8-CF99-906B-3EA46B59F00E}"/>
                </a:ext>
              </a:extLst>
            </p:cNvPr>
            <p:cNvSpPr>
              <a:spLocks noChangeAspect="1"/>
            </p:cNvSpPr>
            <p:nvPr/>
          </p:nvSpPr>
          <p:spPr>
            <a:xfrm rot="10800000" flipH="1">
              <a:off x="11689123"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Triangle 1041">
              <a:extLst>
                <a:ext uri="{FF2B5EF4-FFF2-40B4-BE49-F238E27FC236}">
                  <a16:creationId xmlns:a16="http://schemas.microsoft.com/office/drawing/2014/main" id="{CD8B414C-3F22-D7B1-CCE7-2C17A687D2CC}"/>
                </a:ext>
              </a:extLst>
            </p:cNvPr>
            <p:cNvSpPr>
              <a:spLocks noChangeAspect="1"/>
            </p:cNvSpPr>
            <p:nvPr/>
          </p:nvSpPr>
          <p:spPr>
            <a:xfrm rot="10800000" flipH="1">
              <a:off x="11775201"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3" name="Triangle 1042">
              <a:extLst>
                <a:ext uri="{FF2B5EF4-FFF2-40B4-BE49-F238E27FC236}">
                  <a16:creationId xmlns:a16="http://schemas.microsoft.com/office/drawing/2014/main" id="{76C87BF1-C699-2501-7380-A6C9DB491AB6}"/>
                </a:ext>
              </a:extLst>
            </p:cNvPr>
            <p:cNvSpPr>
              <a:spLocks noChangeAspect="1"/>
            </p:cNvSpPr>
            <p:nvPr/>
          </p:nvSpPr>
          <p:spPr>
            <a:xfrm rot="10800000" flipH="1">
              <a:off x="11860791" y="312883"/>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Triangle 1043">
              <a:extLst>
                <a:ext uri="{FF2B5EF4-FFF2-40B4-BE49-F238E27FC236}">
                  <a16:creationId xmlns:a16="http://schemas.microsoft.com/office/drawing/2014/main" id="{76F61E0A-6EDD-D62B-9FDD-B1FE61E139B8}"/>
                </a:ext>
              </a:extLst>
            </p:cNvPr>
            <p:cNvSpPr>
              <a:spLocks noChangeAspect="1"/>
            </p:cNvSpPr>
            <p:nvPr/>
          </p:nvSpPr>
          <p:spPr>
            <a:xfrm rot="10800000" flipH="1">
              <a:off x="11946869" y="312884"/>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Triangle 1044">
              <a:extLst>
                <a:ext uri="{FF2B5EF4-FFF2-40B4-BE49-F238E27FC236}">
                  <a16:creationId xmlns:a16="http://schemas.microsoft.com/office/drawing/2014/main" id="{24489208-06DD-18D9-DD49-4DD2E074D8ED}"/>
                </a:ext>
              </a:extLst>
            </p:cNvPr>
            <p:cNvSpPr>
              <a:spLocks noChangeAspect="1"/>
            </p:cNvSpPr>
            <p:nvPr/>
          </p:nvSpPr>
          <p:spPr>
            <a:xfrm rot="10800000" flipH="1">
              <a:off x="12032947" y="312884"/>
              <a:ext cx="86078" cy="86078"/>
            </a:xfrm>
            <a:prstGeom prst="triangle">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6" name="Triangle 1045">
              <a:extLst>
                <a:ext uri="{FF2B5EF4-FFF2-40B4-BE49-F238E27FC236}">
                  <a16:creationId xmlns:a16="http://schemas.microsoft.com/office/drawing/2014/main" id="{F1A1C6E0-E4A5-3ADA-9951-C9445E718295}"/>
                </a:ext>
              </a:extLst>
            </p:cNvPr>
            <p:cNvSpPr>
              <a:spLocks noChangeAspect="1"/>
            </p:cNvSpPr>
            <p:nvPr/>
          </p:nvSpPr>
          <p:spPr>
            <a:xfrm rot="10800000" flipH="1">
              <a:off x="12119025" y="312885"/>
              <a:ext cx="86078" cy="86078"/>
            </a:xfrm>
            <a:prstGeom prst="triangl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7" name="Rectangle 1046">
              <a:extLst>
                <a:ext uri="{FF2B5EF4-FFF2-40B4-BE49-F238E27FC236}">
                  <a16:creationId xmlns:a16="http://schemas.microsoft.com/office/drawing/2014/main" id="{4EFB5B85-75DC-A23B-81F3-EAEA011265C0}"/>
                </a:ext>
              </a:extLst>
            </p:cNvPr>
            <p:cNvSpPr/>
            <p:nvPr/>
          </p:nvSpPr>
          <p:spPr>
            <a:xfrm rot="10800000">
              <a:off x="-1" y="151914"/>
              <a:ext cx="10095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88" name="Straight Connector 1087">
              <a:extLst>
                <a:ext uri="{FF2B5EF4-FFF2-40B4-BE49-F238E27FC236}">
                  <a16:creationId xmlns:a16="http://schemas.microsoft.com/office/drawing/2014/main" id="{B20350BA-B331-A404-8F25-0B3198F00B82}"/>
                </a:ext>
              </a:extLst>
            </p:cNvPr>
            <p:cNvCxnSpPr>
              <a:cxnSpLocks/>
            </p:cNvCxnSpPr>
            <p:nvPr/>
          </p:nvCxnSpPr>
          <p:spPr>
            <a:xfrm>
              <a:off x="464245" y="2335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B6BC1E33-794B-B0B0-74AB-8E6ECCBB2455}"/>
                </a:ext>
              </a:extLst>
            </p:cNvPr>
            <p:cNvCxnSpPr>
              <a:cxnSpLocks/>
            </p:cNvCxnSpPr>
            <p:nvPr/>
          </p:nvCxnSpPr>
          <p:spPr>
            <a:xfrm>
              <a:off x="853476" y="99981"/>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091" name="Rectangle 1090">
              <a:extLst>
                <a:ext uri="{FF2B5EF4-FFF2-40B4-BE49-F238E27FC236}">
                  <a16:creationId xmlns:a16="http://schemas.microsoft.com/office/drawing/2014/main" id="{345A6D96-6B48-91A8-B706-DB6175C2B7CE}"/>
                </a:ext>
              </a:extLst>
            </p:cNvPr>
            <p:cNvSpPr/>
            <p:nvPr/>
          </p:nvSpPr>
          <p:spPr>
            <a:xfrm rot="10800000">
              <a:off x="629801" y="259401"/>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2" name="Rectangle 1091">
              <a:extLst>
                <a:ext uri="{FF2B5EF4-FFF2-40B4-BE49-F238E27FC236}">
                  <a16:creationId xmlns:a16="http://schemas.microsoft.com/office/drawing/2014/main" id="{8BC74064-71AD-0389-1755-31C200FF49B9}"/>
                </a:ext>
              </a:extLst>
            </p:cNvPr>
            <p:cNvSpPr/>
            <p:nvPr/>
          </p:nvSpPr>
          <p:spPr>
            <a:xfrm rot="10800000">
              <a:off x="701554" y="212487"/>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3" name="Rectangle 1092">
              <a:extLst>
                <a:ext uri="{FF2B5EF4-FFF2-40B4-BE49-F238E27FC236}">
                  <a16:creationId xmlns:a16="http://schemas.microsoft.com/office/drawing/2014/main" id="{B988DD70-F1F8-7C09-7A50-BFC0F6FF1947}"/>
                </a:ext>
              </a:extLst>
            </p:cNvPr>
            <p:cNvSpPr/>
            <p:nvPr/>
          </p:nvSpPr>
          <p:spPr>
            <a:xfrm rot="10800000" flipV="1">
              <a:off x="761740" y="167354"/>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4" name="Oval 1093">
              <a:extLst>
                <a:ext uri="{FF2B5EF4-FFF2-40B4-BE49-F238E27FC236}">
                  <a16:creationId xmlns:a16="http://schemas.microsoft.com/office/drawing/2014/main" id="{0B0C6FEA-4264-18EC-6970-0D7698F738A3}"/>
                </a:ext>
              </a:extLst>
            </p:cNvPr>
            <p:cNvSpPr/>
            <p:nvPr/>
          </p:nvSpPr>
          <p:spPr>
            <a:xfrm>
              <a:off x="774439" y="113088"/>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5" name="Straight Connector 1094">
              <a:extLst>
                <a:ext uri="{FF2B5EF4-FFF2-40B4-BE49-F238E27FC236}">
                  <a16:creationId xmlns:a16="http://schemas.microsoft.com/office/drawing/2014/main" id="{4F00D785-9271-C07E-B5D3-AAFAEC60EB80}"/>
                </a:ext>
              </a:extLst>
            </p:cNvPr>
            <p:cNvCxnSpPr>
              <a:cxnSpLocks/>
            </p:cNvCxnSpPr>
            <p:nvPr/>
          </p:nvCxnSpPr>
          <p:spPr>
            <a:xfrm>
              <a:off x="854509"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7A946149-A9CF-9793-75FD-25842950C788}"/>
                </a:ext>
              </a:extLst>
            </p:cNvPr>
            <p:cNvCxnSpPr>
              <a:cxnSpLocks/>
            </p:cNvCxnSpPr>
            <p:nvPr/>
          </p:nvCxnSpPr>
          <p:spPr>
            <a:xfrm>
              <a:off x="936352" y="17046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9D26ADA4-9218-D244-5962-B2A2D275570D}"/>
                </a:ext>
              </a:extLst>
            </p:cNvPr>
            <p:cNvCxnSpPr>
              <a:cxnSpLocks/>
            </p:cNvCxnSpPr>
            <p:nvPr/>
          </p:nvCxnSpPr>
          <p:spPr>
            <a:xfrm>
              <a:off x="935478" y="233511"/>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34ADE6E2-B4A3-3C90-6CDF-F5BE2F1546DE}"/>
                </a:ext>
              </a:extLst>
            </p:cNvPr>
            <p:cNvCxnSpPr>
              <a:cxnSpLocks/>
            </p:cNvCxnSpPr>
            <p:nvPr/>
          </p:nvCxnSpPr>
          <p:spPr>
            <a:xfrm>
              <a:off x="1000037" y="230310"/>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578E1D23-899D-B577-F682-36B420EC3120}"/>
                </a:ext>
              </a:extLst>
            </p:cNvPr>
            <p:cNvCxnSpPr>
              <a:cxnSpLocks/>
            </p:cNvCxnSpPr>
            <p:nvPr/>
          </p:nvCxnSpPr>
          <p:spPr>
            <a:xfrm>
              <a:off x="997566" y="305945"/>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00" name="Rectangle 1099">
              <a:extLst>
                <a:ext uri="{FF2B5EF4-FFF2-40B4-BE49-F238E27FC236}">
                  <a16:creationId xmlns:a16="http://schemas.microsoft.com/office/drawing/2014/main" id="{E39C89DF-8DB6-FA84-1C95-0C5439E00AAB}"/>
                </a:ext>
              </a:extLst>
            </p:cNvPr>
            <p:cNvSpPr/>
            <p:nvPr/>
          </p:nvSpPr>
          <p:spPr>
            <a:xfrm>
              <a:off x="899650" y="113332"/>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1" name="Rectangle 1100">
              <a:extLst>
                <a:ext uri="{FF2B5EF4-FFF2-40B4-BE49-F238E27FC236}">
                  <a16:creationId xmlns:a16="http://schemas.microsoft.com/office/drawing/2014/main" id="{7C7AD95B-AA6E-716E-DF40-F37F9CEE78F7}"/>
                </a:ext>
              </a:extLst>
            </p:cNvPr>
            <p:cNvSpPr/>
            <p:nvPr/>
          </p:nvSpPr>
          <p:spPr>
            <a:xfrm rot="10800000">
              <a:off x="978859" y="158556"/>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2" name="Rectangle 1101">
              <a:extLst>
                <a:ext uri="{FF2B5EF4-FFF2-40B4-BE49-F238E27FC236}">
                  <a16:creationId xmlns:a16="http://schemas.microsoft.com/office/drawing/2014/main" id="{7AF2CE27-BE0A-5153-FBA1-9663371A6345}"/>
                </a:ext>
              </a:extLst>
            </p:cNvPr>
            <p:cNvSpPr/>
            <p:nvPr/>
          </p:nvSpPr>
          <p:spPr>
            <a:xfrm rot="10800000" flipV="1">
              <a:off x="1033470" y="203894"/>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3" name="Oval 1102">
              <a:extLst>
                <a:ext uri="{FF2B5EF4-FFF2-40B4-BE49-F238E27FC236}">
                  <a16:creationId xmlns:a16="http://schemas.microsoft.com/office/drawing/2014/main" id="{563800BF-FDB9-DDBB-EFCF-8CACCE5A36AC}"/>
                </a:ext>
              </a:extLst>
            </p:cNvPr>
            <p:cNvSpPr/>
            <p:nvPr/>
          </p:nvSpPr>
          <p:spPr>
            <a:xfrm>
              <a:off x="1047212" y="253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04" name="Straight Connector 1103">
              <a:extLst>
                <a:ext uri="{FF2B5EF4-FFF2-40B4-BE49-F238E27FC236}">
                  <a16:creationId xmlns:a16="http://schemas.microsoft.com/office/drawing/2014/main" id="{1047E0AF-D6C3-A711-DDF8-AEEA2B228892}"/>
                </a:ext>
              </a:extLst>
            </p:cNvPr>
            <p:cNvCxnSpPr>
              <a:cxnSpLocks/>
            </p:cNvCxnSpPr>
            <p:nvPr/>
          </p:nvCxnSpPr>
          <p:spPr>
            <a:xfrm>
              <a:off x="1132037" y="24135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5" name="Straight Connector 1104">
              <a:extLst>
                <a:ext uri="{FF2B5EF4-FFF2-40B4-BE49-F238E27FC236}">
                  <a16:creationId xmlns:a16="http://schemas.microsoft.com/office/drawing/2014/main" id="{1141FAC5-2F00-8B03-7A98-E578E9C675BF}"/>
                </a:ext>
              </a:extLst>
            </p:cNvPr>
            <p:cNvCxnSpPr>
              <a:cxnSpLocks/>
            </p:cNvCxnSpPr>
            <p:nvPr/>
          </p:nvCxnSpPr>
          <p:spPr>
            <a:xfrm>
              <a:off x="1193598" y="179128"/>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6" name="Straight Connector 1105">
              <a:extLst>
                <a:ext uri="{FF2B5EF4-FFF2-40B4-BE49-F238E27FC236}">
                  <a16:creationId xmlns:a16="http://schemas.microsoft.com/office/drawing/2014/main" id="{B178F4B0-E841-6043-0148-7C079E4DB1E7}"/>
                </a:ext>
              </a:extLst>
            </p:cNvPr>
            <p:cNvCxnSpPr>
              <a:cxnSpLocks/>
            </p:cNvCxnSpPr>
            <p:nvPr/>
          </p:nvCxnSpPr>
          <p:spPr>
            <a:xfrm>
              <a:off x="1269091" y="1097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7" name="Straight Connector 1106">
              <a:extLst>
                <a:ext uri="{FF2B5EF4-FFF2-40B4-BE49-F238E27FC236}">
                  <a16:creationId xmlns:a16="http://schemas.microsoft.com/office/drawing/2014/main" id="{6C9BC8E1-3CDB-AF97-D4EE-2514BC7314FF}"/>
                </a:ext>
              </a:extLst>
            </p:cNvPr>
            <p:cNvCxnSpPr>
              <a:cxnSpLocks/>
            </p:cNvCxnSpPr>
            <p:nvPr/>
          </p:nvCxnSpPr>
          <p:spPr>
            <a:xfrm>
              <a:off x="1197301" y="17912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8" name="Straight Connector 1107">
              <a:extLst>
                <a:ext uri="{FF2B5EF4-FFF2-40B4-BE49-F238E27FC236}">
                  <a16:creationId xmlns:a16="http://schemas.microsoft.com/office/drawing/2014/main" id="{F125ECCA-7C80-D232-56F7-99AFC41FC881}"/>
                </a:ext>
              </a:extLst>
            </p:cNvPr>
            <p:cNvCxnSpPr>
              <a:cxnSpLocks/>
            </p:cNvCxnSpPr>
            <p:nvPr/>
          </p:nvCxnSpPr>
          <p:spPr>
            <a:xfrm>
              <a:off x="1134154" y="2409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9" name="Straight Connector 1108">
              <a:extLst>
                <a:ext uri="{FF2B5EF4-FFF2-40B4-BE49-F238E27FC236}">
                  <a16:creationId xmlns:a16="http://schemas.microsoft.com/office/drawing/2014/main" id="{FCED78B0-A755-7806-E532-6B81995C8DFF}"/>
                </a:ext>
              </a:extLst>
            </p:cNvPr>
            <p:cNvCxnSpPr>
              <a:cxnSpLocks/>
            </p:cNvCxnSpPr>
            <p:nvPr/>
          </p:nvCxnSpPr>
          <p:spPr>
            <a:xfrm rot="-180000">
              <a:off x="728489" y="97592"/>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0" name="Straight Connector 1109">
              <a:extLst>
                <a:ext uri="{FF2B5EF4-FFF2-40B4-BE49-F238E27FC236}">
                  <a16:creationId xmlns:a16="http://schemas.microsoft.com/office/drawing/2014/main" id="{D85BD6DE-BEA2-FB6D-2D2A-EFB7C5CF3F98}"/>
                </a:ext>
              </a:extLst>
            </p:cNvPr>
            <p:cNvCxnSpPr>
              <a:cxnSpLocks/>
            </p:cNvCxnSpPr>
            <p:nvPr/>
          </p:nvCxnSpPr>
          <p:spPr>
            <a:xfrm>
              <a:off x="1391572" y="1016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11" name="Rectangle 1110">
              <a:extLst>
                <a:ext uri="{FF2B5EF4-FFF2-40B4-BE49-F238E27FC236}">
                  <a16:creationId xmlns:a16="http://schemas.microsoft.com/office/drawing/2014/main" id="{36E61CE9-451F-6CE9-FF4F-6ED3C44A03D6}"/>
                </a:ext>
              </a:extLst>
            </p:cNvPr>
            <p:cNvSpPr/>
            <p:nvPr/>
          </p:nvSpPr>
          <p:spPr>
            <a:xfrm rot="10800000">
              <a:off x="1167897" y="2610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2" name="Rectangle 1111">
              <a:extLst>
                <a:ext uri="{FF2B5EF4-FFF2-40B4-BE49-F238E27FC236}">
                  <a16:creationId xmlns:a16="http://schemas.microsoft.com/office/drawing/2014/main" id="{424CFD40-31DD-D341-58D6-B4BE85298970}"/>
                </a:ext>
              </a:extLst>
            </p:cNvPr>
            <p:cNvSpPr/>
            <p:nvPr/>
          </p:nvSpPr>
          <p:spPr>
            <a:xfrm rot="10800000">
              <a:off x="1239650" y="2141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3" name="Rectangle 1112">
              <a:extLst>
                <a:ext uri="{FF2B5EF4-FFF2-40B4-BE49-F238E27FC236}">
                  <a16:creationId xmlns:a16="http://schemas.microsoft.com/office/drawing/2014/main" id="{F7015CF7-CA59-D2F6-559D-DBB8C2C5FC84}"/>
                </a:ext>
              </a:extLst>
            </p:cNvPr>
            <p:cNvSpPr/>
            <p:nvPr/>
          </p:nvSpPr>
          <p:spPr>
            <a:xfrm rot="10800000" flipV="1">
              <a:off x="1299836" y="1690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4" name="Oval 1113">
              <a:extLst>
                <a:ext uri="{FF2B5EF4-FFF2-40B4-BE49-F238E27FC236}">
                  <a16:creationId xmlns:a16="http://schemas.microsoft.com/office/drawing/2014/main" id="{AD5A025A-EB78-E553-276B-271EEE21B570}"/>
                </a:ext>
              </a:extLst>
            </p:cNvPr>
            <p:cNvSpPr/>
            <p:nvPr/>
          </p:nvSpPr>
          <p:spPr>
            <a:xfrm>
              <a:off x="1312535" y="1147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15" name="Straight Connector 1114">
              <a:extLst>
                <a:ext uri="{FF2B5EF4-FFF2-40B4-BE49-F238E27FC236}">
                  <a16:creationId xmlns:a16="http://schemas.microsoft.com/office/drawing/2014/main" id="{8A01A6ED-4C71-D690-A8A7-15C4188EC302}"/>
                </a:ext>
              </a:extLst>
            </p:cNvPr>
            <p:cNvCxnSpPr>
              <a:cxnSpLocks/>
            </p:cNvCxnSpPr>
            <p:nvPr/>
          </p:nvCxnSpPr>
          <p:spPr>
            <a:xfrm>
              <a:off x="1392605" y="1736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6" name="Straight Connector 1115">
              <a:extLst>
                <a:ext uri="{FF2B5EF4-FFF2-40B4-BE49-F238E27FC236}">
                  <a16:creationId xmlns:a16="http://schemas.microsoft.com/office/drawing/2014/main" id="{2C4DBE52-570F-ECFB-8056-F738F1B251B9}"/>
                </a:ext>
              </a:extLst>
            </p:cNvPr>
            <p:cNvCxnSpPr>
              <a:cxnSpLocks/>
            </p:cNvCxnSpPr>
            <p:nvPr/>
          </p:nvCxnSpPr>
          <p:spPr>
            <a:xfrm>
              <a:off x="1474448" y="1721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7" name="Straight Connector 1116">
              <a:extLst>
                <a:ext uri="{FF2B5EF4-FFF2-40B4-BE49-F238E27FC236}">
                  <a16:creationId xmlns:a16="http://schemas.microsoft.com/office/drawing/2014/main" id="{1CC1DFDE-647E-81B7-156B-093E5A9C3113}"/>
                </a:ext>
              </a:extLst>
            </p:cNvPr>
            <p:cNvCxnSpPr>
              <a:cxnSpLocks/>
            </p:cNvCxnSpPr>
            <p:nvPr/>
          </p:nvCxnSpPr>
          <p:spPr>
            <a:xfrm>
              <a:off x="1473574" y="2351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8" name="Straight Connector 1117">
              <a:extLst>
                <a:ext uri="{FF2B5EF4-FFF2-40B4-BE49-F238E27FC236}">
                  <a16:creationId xmlns:a16="http://schemas.microsoft.com/office/drawing/2014/main" id="{E0F8F552-6C8C-0FB9-3319-DA0728E40113}"/>
                </a:ext>
              </a:extLst>
            </p:cNvPr>
            <p:cNvCxnSpPr>
              <a:cxnSpLocks/>
            </p:cNvCxnSpPr>
            <p:nvPr/>
          </p:nvCxnSpPr>
          <p:spPr>
            <a:xfrm>
              <a:off x="1538133" y="2319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9" name="Straight Connector 1118">
              <a:extLst>
                <a:ext uri="{FF2B5EF4-FFF2-40B4-BE49-F238E27FC236}">
                  <a16:creationId xmlns:a16="http://schemas.microsoft.com/office/drawing/2014/main" id="{CCCD8BDE-84C5-3237-8E6A-91FA6E881009}"/>
                </a:ext>
              </a:extLst>
            </p:cNvPr>
            <p:cNvCxnSpPr>
              <a:cxnSpLocks/>
            </p:cNvCxnSpPr>
            <p:nvPr/>
          </p:nvCxnSpPr>
          <p:spPr>
            <a:xfrm>
              <a:off x="1535662" y="3076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20" name="Rectangle 1119">
              <a:extLst>
                <a:ext uri="{FF2B5EF4-FFF2-40B4-BE49-F238E27FC236}">
                  <a16:creationId xmlns:a16="http://schemas.microsoft.com/office/drawing/2014/main" id="{BDC15AFE-A36E-E274-7747-7B04BC164CCC}"/>
                </a:ext>
              </a:extLst>
            </p:cNvPr>
            <p:cNvSpPr/>
            <p:nvPr/>
          </p:nvSpPr>
          <p:spPr>
            <a:xfrm>
              <a:off x="1437746" y="1150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1" name="Rectangle 1120">
              <a:extLst>
                <a:ext uri="{FF2B5EF4-FFF2-40B4-BE49-F238E27FC236}">
                  <a16:creationId xmlns:a16="http://schemas.microsoft.com/office/drawing/2014/main" id="{B9C14370-E197-3AE1-2D82-78BCD467FB23}"/>
                </a:ext>
              </a:extLst>
            </p:cNvPr>
            <p:cNvSpPr/>
            <p:nvPr/>
          </p:nvSpPr>
          <p:spPr>
            <a:xfrm rot="10800000">
              <a:off x="1516955" y="1602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2" name="Rectangle 1121">
              <a:extLst>
                <a:ext uri="{FF2B5EF4-FFF2-40B4-BE49-F238E27FC236}">
                  <a16:creationId xmlns:a16="http://schemas.microsoft.com/office/drawing/2014/main" id="{3D10A818-5D03-BBA8-72AE-05FCF8BF7B70}"/>
                </a:ext>
              </a:extLst>
            </p:cNvPr>
            <p:cNvSpPr/>
            <p:nvPr/>
          </p:nvSpPr>
          <p:spPr>
            <a:xfrm rot="10800000" flipV="1">
              <a:off x="1571566" y="2055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3" name="Oval 1122">
              <a:extLst>
                <a:ext uri="{FF2B5EF4-FFF2-40B4-BE49-F238E27FC236}">
                  <a16:creationId xmlns:a16="http://schemas.microsoft.com/office/drawing/2014/main" id="{09591D0A-E920-D014-0028-2103C696DC9B}"/>
                </a:ext>
              </a:extLst>
            </p:cNvPr>
            <p:cNvSpPr/>
            <p:nvPr/>
          </p:nvSpPr>
          <p:spPr>
            <a:xfrm>
              <a:off x="1585308" y="2548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4" name="Straight Connector 1123">
              <a:extLst>
                <a:ext uri="{FF2B5EF4-FFF2-40B4-BE49-F238E27FC236}">
                  <a16:creationId xmlns:a16="http://schemas.microsoft.com/office/drawing/2014/main" id="{0D104BFC-D2B8-0A69-6924-0961166472A1}"/>
                </a:ext>
              </a:extLst>
            </p:cNvPr>
            <p:cNvCxnSpPr>
              <a:cxnSpLocks/>
            </p:cNvCxnSpPr>
            <p:nvPr/>
          </p:nvCxnSpPr>
          <p:spPr>
            <a:xfrm>
              <a:off x="1670133" y="2430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5" name="Straight Connector 1124">
              <a:extLst>
                <a:ext uri="{FF2B5EF4-FFF2-40B4-BE49-F238E27FC236}">
                  <a16:creationId xmlns:a16="http://schemas.microsoft.com/office/drawing/2014/main" id="{0D6881C5-62B7-B65C-37C6-2B6881039A79}"/>
                </a:ext>
              </a:extLst>
            </p:cNvPr>
            <p:cNvCxnSpPr>
              <a:cxnSpLocks/>
            </p:cNvCxnSpPr>
            <p:nvPr/>
          </p:nvCxnSpPr>
          <p:spPr>
            <a:xfrm>
              <a:off x="1731694" y="1808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6" name="Straight Connector 1125">
              <a:extLst>
                <a:ext uri="{FF2B5EF4-FFF2-40B4-BE49-F238E27FC236}">
                  <a16:creationId xmlns:a16="http://schemas.microsoft.com/office/drawing/2014/main" id="{8C8310E3-83CF-6C06-B182-B8308932D153}"/>
                </a:ext>
              </a:extLst>
            </p:cNvPr>
            <p:cNvCxnSpPr>
              <a:cxnSpLocks/>
            </p:cNvCxnSpPr>
            <p:nvPr/>
          </p:nvCxnSpPr>
          <p:spPr>
            <a:xfrm>
              <a:off x="1810362" y="99981"/>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7" name="Straight Connector 1126">
              <a:extLst>
                <a:ext uri="{FF2B5EF4-FFF2-40B4-BE49-F238E27FC236}">
                  <a16:creationId xmlns:a16="http://schemas.microsoft.com/office/drawing/2014/main" id="{7B3E02AB-75F7-6C51-6E0F-2B13D35DCD36}"/>
                </a:ext>
              </a:extLst>
            </p:cNvPr>
            <p:cNvCxnSpPr>
              <a:cxnSpLocks/>
            </p:cNvCxnSpPr>
            <p:nvPr/>
          </p:nvCxnSpPr>
          <p:spPr>
            <a:xfrm>
              <a:off x="1735397" y="1808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8" name="Straight Connector 1127">
              <a:extLst>
                <a:ext uri="{FF2B5EF4-FFF2-40B4-BE49-F238E27FC236}">
                  <a16:creationId xmlns:a16="http://schemas.microsoft.com/office/drawing/2014/main" id="{E369EE15-80C2-9476-EFE8-A3DD2D8CE3E2}"/>
                </a:ext>
              </a:extLst>
            </p:cNvPr>
            <p:cNvCxnSpPr>
              <a:cxnSpLocks/>
            </p:cNvCxnSpPr>
            <p:nvPr/>
          </p:nvCxnSpPr>
          <p:spPr>
            <a:xfrm>
              <a:off x="1672250" y="2426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9" name="Straight Connector 1128">
              <a:extLst>
                <a:ext uri="{FF2B5EF4-FFF2-40B4-BE49-F238E27FC236}">
                  <a16:creationId xmlns:a16="http://schemas.microsoft.com/office/drawing/2014/main" id="{F7F353A9-70D4-07F1-680D-DB97F7FE37D9}"/>
                </a:ext>
              </a:extLst>
            </p:cNvPr>
            <p:cNvCxnSpPr>
              <a:cxnSpLocks/>
            </p:cNvCxnSpPr>
            <p:nvPr/>
          </p:nvCxnSpPr>
          <p:spPr>
            <a:xfrm rot="-180000">
              <a:off x="1266585" y="992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2" name="Straight Connector 1131">
              <a:extLst>
                <a:ext uri="{FF2B5EF4-FFF2-40B4-BE49-F238E27FC236}">
                  <a16:creationId xmlns:a16="http://schemas.microsoft.com/office/drawing/2014/main" id="{1BC63B42-6C48-6279-5FC2-53162A466704}"/>
                </a:ext>
              </a:extLst>
            </p:cNvPr>
            <p:cNvCxnSpPr>
              <a:cxnSpLocks/>
            </p:cNvCxnSpPr>
            <p:nvPr/>
          </p:nvCxnSpPr>
          <p:spPr>
            <a:xfrm>
              <a:off x="1943373" y="9603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33" name="Rectangle 1132">
              <a:extLst>
                <a:ext uri="{FF2B5EF4-FFF2-40B4-BE49-F238E27FC236}">
                  <a16:creationId xmlns:a16="http://schemas.microsoft.com/office/drawing/2014/main" id="{477B650F-964B-9C7E-1B7F-6C9D7F62F38C}"/>
                </a:ext>
              </a:extLst>
            </p:cNvPr>
            <p:cNvSpPr/>
            <p:nvPr/>
          </p:nvSpPr>
          <p:spPr>
            <a:xfrm rot="10800000">
              <a:off x="1719698" y="25545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4" name="Rectangle 1133">
              <a:extLst>
                <a:ext uri="{FF2B5EF4-FFF2-40B4-BE49-F238E27FC236}">
                  <a16:creationId xmlns:a16="http://schemas.microsoft.com/office/drawing/2014/main" id="{17771C73-C45A-B8E6-8E10-4F6666415595}"/>
                </a:ext>
              </a:extLst>
            </p:cNvPr>
            <p:cNvSpPr/>
            <p:nvPr/>
          </p:nvSpPr>
          <p:spPr>
            <a:xfrm rot="10800000">
              <a:off x="1791451" y="20853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5" name="Rectangle 1134">
              <a:extLst>
                <a:ext uri="{FF2B5EF4-FFF2-40B4-BE49-F238E27FC236}">
                  <a16:creationId xmlns:a16="http://schemas.microsoft.com/office/drawing/2014/main" id="{36E60A73-BC7C-792B-9653-A77CBA10DA2A}"/>
                </a:ext>
              </a:extLst>
            </p:cNvPr>
            <p:cNvSpPr/>
            <p:nvPr/>
          </p:nvSpPr>
          <p:spPr>
            <a:xfrm rot="10800000" flipV="1">
              <a:off x="1851637" y="16340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6" name="Oval 1135">
              <a:extLst>
                <a:ext uri="{FF2B5EF4-FFF2-40B4-BE49-F238E27FC236}">
                  <a16:creationId xmlns:a16="http://schemas.microsoft.com/office/drawing/2014/main" id="{7E4CD999-B680-E782-F9EB-0A9BF4B41498}"/>
                </a:ext>
              </a:extLst>
            </p:cNvPr>
            <p:cNvSpPr/>
            <p:nvPr/>
          </p:nvSpPr>
          <p:spPr>
            <a:xfrm>
              <a:off x="1864336" y="10914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37" name="Straight Connector 1136">
              <a:extLst>
                <a:ext uri="{FF2B5EF4-FFF2-40B4-BE49-F238E27FC236}">
                  <a16:creationId xmlns:a16="http://schemas.microsoft.com/office/drawing/2014/main" id="{72A50E30-6DCD-223E-21B2-DF7C850D375D}"/>
                </a:ext>
              </a:extLst>
            </p:cNvPr>
            <p:cNvCxnSpPr>
              <a:cxnSpLocks/>
            </p:cNvCxnSpPr>
            <p:nvPr/>
          </p:nvCxnSpPr>
          <p:spPr>
            <a:xfrm>
              <a:off x="1944406" y="16801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8" name="Straight Connector 1137">
              <a:extLst>
                <a:ext uri="{FF2B5EF4-FFF2-40B4-BE49-F238E27FC236}">
                  <a16:creationId xmlns:a16="http://schemas.microsoft.com/office/drawing/2014/main" id="{9A891D8D-05C3-4FFE-DA10-B56D17617C01}"/>
                </a:ext>
              </a:extLst>
            </p:cNvPr>
            <p:cNvCxnSpPr>
              <a:cxnSpLocks/>
            </p:cNvCxnSpPr>
            <p:nvPr/>
          </p:nvCxnSpPr>
          <p:spPr>
            <a:xfrm>
              <a:off x="2026249" y="166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9" name="Straight Connector 1138">
              <a:extLst>
                <a:ext uri="{FF2B5EF4-FFF2-40B4-BE49-F238E27FC236}">
                  <a16:creationId xmlns:a16="http://schemas.microsoft.com/office/drawing/2014/main" id="{D77F13E6-957A-906E-BF5B-AFA1A321ED28}"/>
                </a:ext>
              </a:extLst>
            </p:cNvPr>
            <p:cNvCxnSpPr>
              <a:cxnSpLocks/>
            </p:cNvCxnSpPr>
            <p:nvPr/>
          </p:nvCxnSpPr>
          <p:spPr>
            <a:xfrm>
              <a:off x="2025375" y="22956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0" name="Straight Connector 1139">
              <a:extLst>
                <a:ext uri="{FF2B5EF4-FFF2-40B4-BE49-F238E27FC236}">
                  <a16:creationId xmlns:a16="http://schemas.microsoft.com/office/drawing/2014/main" id="{04A8589E-CA89-5ED7-060E-F6478A61B884}"/>
                </a:ext>
              </a:extLst>
            </p:cNvPr>
            <p:cNvCxnSpPr>
              <a:cxnSpLocks/>
            </p:cNvCxnSpPr>
            <p:nvPr/>
          </p:nvCxnSpPr>
          <p:spPr>
            <a:xfrm>
              <a:off x="2089934" y="22636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1" name="Straight Connector 1140">
              <a:extLst>
                <a:ext uri="{FF2B5EF4-FFF2-40B4-BE49-F238E27FC236}">
                  <a16:creationId xmlns:a16="http://schemas.microsoft.com/office/drawing/2014/main" id="{569DD681-099B-7EB9-F920-B44170F34919}"/>
                </a:ext>
              </a:extLst>
            </p:cNvPr>
            <p:cNvCxnSpPr>
              <a:cxnSpLocks/>
            </p:cNvCxnSpPr>
            <p:nvPr/>
          </p:nvCxnSpPr>
          <p:spPr>
            <a:xfrm>
              <a:off x="2087463" y="30199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42" name="Rectangle 1141">
              <a:extLst>
                <a:ext uri="{FF2B5EF4-FFF2-40B4-BE49-F238E27FC236}">
                  <a16:creationId xmlns:a16="http://schemas.microsoft.com/office/drawing/2014/main" id="{C48A7F21-2670-E06C-41BC-83B659954426}"/>
                </a:ext>
              </a:extLst>
            </p:cNvPr>
            <p:cNvSpPr/>
            <p:nvPr/>
          </p:nvSpPr>
          <p:spPr>
            <a:xfrm>
              <a:off x="1989547" y="10938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3" name="Rectangle 1142">
              <a:extLst>
                <a:ext uri="{FF2B5EF4-FFF2-40B4-BE49-F238E27FC236}">
                  <a16:creationId xmlns:a16="http://schemas.microsoft.com/office/drawing/2014/main" id="{AF74F4D5-B670-8908-8B79-E795D64E69A6}"/>
                </a:ext>
              </a:extLst>
            </p:cNvPr>
            <p:cNvSpPr/>
            <p:nvPr/>
          </p:nvSpPr>
          <p:spPr>
            <a:xfrm rot="10800000">
              <a:off x="2068756" y="15460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4" name="Rectangle 1143">
              <a:extLst>
                <a:ext uri="{FF2B5EF4-FFF2-40B4-BE49-F238E27FC236}">
                  <a16:creationId xmlns:a16="http://schemas.microsoft.com/office/drawing/2014/main" id="{5249E135-30BF-E01A-8AD8-43CD1EDD0E95}"/>
                </a:ext>
              </a:extLst>
            </p:cNvPr>
            <p:cNvSpPr/>
            <p:nvPr/>
          </p:nvSpPr>
          <p:spPr>
            <a:xfrm rot="10800000" flipV="1">
              <a:off x="2123367" y="19994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5" name="Oval 1144">
              <a:extLst>
                <a:ext uri="{FF2B5EF4-FFF2-40B4-BE49-F238E27FC236}">
                  <a16:creationId xmlns:a16="http://schemas.microsoft.com/office/drawing/2014/main" id="{03D4895E-0FC0-E079-2A7B-38CBA44CBFE1}"/>
                </a:ext>
              </a:extLst>
            </p:cNvPr>
            <p:cNvSpPr/>
            <p:nvPr/>
          </p:nvSpPr>
          <p:spPr>
            <a:xfrm>
              <a:off x="2137109" y="24919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46" name="Straight Connector 1145">
              <a:extLst>
                <a:ext uri="{FF2B5EF4-FFF2-40B4-BE49-F238E27FC236}">
                  <a16:creationId xmlns:a16="http://schemas.microsoft.com/office/drawing/2014/main" id="{CB3DF150-D636-FFCF-0779-63C762003FEA}"/>
                </a:ext>
              </a:extLst>
            </p:cNvPr>
            <p:cNvCxnSpPr>
              <a:cxnSpLocks/>
            </p:cNvCxnSpPr>
            <p:nvPr/>
          </p:nvCxnSpPr>
          <p:spPr>
            <a:xfrm>
              <a:off x="2221934" y="23741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7" name="Straight Connector 1146">
              <a:extLst>
                <a:ext uri="{FF2B5EF4-FFF2-40B4-BE49-F238E27FC236}">
                  <a16:creationId xmlns:a16="http://schemas.microsoft.com/office/drawing/2014/main" id="{201DCD54-680F-59D8-B449-6DFEAB771472}"/>
                </a:ext>
              </a:extLst>
            </p:cNvPr>
            <p:cNvCxnSpPr>
              <a:cxnSpLocks/>
            </p:cNvCxnSpPr>
            <p:nvPr/>
          </p:nvCxnSpPr>
          <p:spPr>
            <a:xfrm>
              <a:off x="2283495" y="17518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8" name="Straight Connector 1147">
              <a:extLst>
                <a:ext uri="{FF2B5EF4-FFF2-40B4-BE49-F238E27FC236}">
                  <a16:creationId xmlns:a16="http://schemas.microsoft.com/office/drawing/2014/main" id="{CF7A2015-67E7-1AAE-EB43-BFFF2362801F}"/>
                </a:ext>
              </a:extLst>
            </p:cNvPr>
            <p:cNvCxnSpPr>
              <a:cxnSpLocks/>
            </p:cNvCxnSpPr>
            <p:nvPr/>
          </p:nvCxnSpPr>
          <p:spPr>
            <a:xfrm>
              <a:off x="2362163" y="99981"/>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9" name="Straight Connector 1148">
              <a:extLst>
                <a:ext uri="{FF2B5EF4-FFF2-40B4-BE49-F238E27FC236}">
                  <a16:creationId xmlns:a16="http://schemas.microsoft.com/office/drawing/2014/main" id="{68E05FD3-10F6-8888-37DB-5350CE58972D}"/>
                </a:ext>
              </a:extLst>
            </p:cNvPr>
            <p:cNvCxnSpPr>
              <a:cxnSpLocks/>
            </p:cNvCxnSpPr>
            <p:nvPr/>
          </p:nvCxnSpPr>
          <p:spPr>
            <a:xfrm>
              <a:off x="2287198" y="175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0" name="Straight Connector 1149">
              <a:extLst>
                <a:ext uri="{FF2B5EF4-FFF2-40B4-BE49-F238E27FC236}">
                  <a16:creationId xmlns:a16="http://schemas.microsoft.com/office/drawing/2014/main" id="{56A2613C-55D8-DD75-9E6D-B79A9F3BB7D8}"/>
                </a:ext>
              </a:extLst>
            </p:cNvPr>
            <p:cNvCxnSpPr>
              <a:cxnSpLocks/>
            </p:cNvCxnSpPr>
            <p:nvPr/>
          </p:nvCxnSpPr>
          <p:spPr>
            <a:xfrm>
              <a:off x="2224051" y="2370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1" name="Straight Connector 1150">
              <a:extLst>
                <a:ext uri="{FF2B5EF4-FFF2-40B4-BE49-F238E27FC236}">
                  <a16:creationId xmlns:a16="http://schemas.microsoft.com/office/drawing/2014/main" id="{78989E53-B3D8-30B8-BF49-BE7F0C926609}"/>
                </a:ext>
              </a:extLst>
            </p:cNvPr>
            <p:cNvCxnSpPr>
              <a:cxnSpLocks/>
            </p:cNvCxnSpPr>
            <p:nvPr/>
          </p:nvCxnSpPr>
          <p:spPr>
            <a:xfrm rot="-180000">
              <a:off x="1818386" y="9364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7" name="Straight Connector 1156">
              <a:extLst>
                <a:ext uri="{FF2B5EF4-FFF2-40B4-BE49-F238E27FC236}">
                  <a16:creationId xmlns:a16="http://schemas.microsoft.com/office/drawing/2014/main" id="{BB15E8E8-C539-33FC-F006-22960DE40FE4}"/>
                </a:ext>
              </a:extLst>
            </p:cNvPr>
            <p:cNvCxnSpPr>
              <a:cxnSpLocks/>
            </p:cNvCxnSpPr>
            <p:nvPr/>
          </p:nvCxnSpPr>
          <p:spPr>
            <a:xfrm>
              <a:off x="2487587" y="10341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58" name="Rectangle 1157">
              <a:extLst>
                <a:ext uri="{FF2B5EF4-FFF2-40B4-BE49-F238E27FC236}">
                  <a16:creationId xmlns:a16="http://schemas.microsoft.com/office/drawing/2014/main" id="{CEE50B02-7D09-6793-EADD-F53B9C1CE6CB}"/>
                </a:ext>
              </a:extLst>
            </p:cNvPr>
            <p:cNvSpPr/>
            <p:nvPr/>
          </p:nvSpPr>
          <p:spPr>
            <a:xfrm rot="10800000">
              <a:off x="2263912" y="26283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9" name="Rectangle 1158">
              <a:extLst>
                <a:ext uri="{FF2B5EF4-FFF2-40B4-BE49-F238E27FC236}">
                  <a16:creationId xmlns:a16="http://schemas.microsoft.com/office/drawing/2014/main" id="{55F74772-3B92-A457-65F1-1BD017A87ABE}"/>
                </a:ext>
              </a:extLst>
            </p:cNvPr>
            <p:cNvSpPr/>
            <p:nvPr/>
          </p:nvSpPr>
          <p:spPr>
            <a:xfrm rot="10800000">
              <a:off x="2335665" y="21592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0" name="Rectangle 1159">
              <a:extLst>
                <a:ext uri="{FF2B5EF4-FFF2-40B4-BE49-F238E27FC236}">
                  <a16:creationId xmlns:a16="http://schemas.microsoft.com/office/drawing/2014/main" id="{5C5EF0F9-070C-3057-D7DB-6EB6D03C923E}"/>
                </a:ext>
              </a:extLst>
            </p:cNvPr>
            <p:cNvSpPr/>
            <p:nvPr/>
          </p:nvSpPr>
          <p:spPr>
            <a:xfrm rot="10800000" flipV="1">
              <a:off x="2395851" y="17079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1" name="Oval 1160">
              <a:extLst>
                <a:ext uri="{FF2B5EF4-FFF2-40B4-BE49-F238E27FC236}">
                  <a16:creationId xmlns:a16="http://schemas.microsoft.com/office/drawing/2014/main" id="{591D3DBE-B427-5EC5-5F5A-17937D87E707}"/>
                </a:ext>
              </a:extLst>
            </p:cNvPr>
            <p:cNvSpPr/>
            <p:nvPr/>
          </p:nvSpPr>
          <p:spPr>
            <a:xfrm>
              <a:off x="2408550" y="11652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62" name="Straight Connector 1161">
              <a:extLst>
                <a:ext uri="{FF2B5EF4-FFF2-40B4-BE49-F238E27FC236}">
                  <a16:creationId xmlns:a16="http://schemas.microsoft.com/office/drawing/2014/main" id="{10F21E40-D25A-ABB7-A452-EB462C9290AA}"/>
                </a:ext>
              </a:extLst>
            </p:cNvPr>
            <p:cNvCxnSpPr>
              <a:cxnSpLocks/>
            </p:cNvCxnSpPr>
            <p:nvPr/>
          </p:nvCxnSpPr>
          <p:spPr>
            <a:xfrm>
              <a:off x="2488620" y="17539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3" name="Straight Connector 1162">
              <a:extLst>
                <a:ext uri="{FF2B5EF4-FFF2-40B4-BE49-F238E27FC236}">
                  <a16:creationId xmlns:a16="http://schemas.microsoft.com/office/drawing/2014/main" id="{EFE94092-06FC-EDA7-D5C1-635B187829D8}"/>
                </a:ext>
              </a:extLst>
            </p:cNvPr>
            <p:cNvCxnSpPr>
              <a:cxnSpLocks/>
            </p:cNvCxnSpPr>
            <p:nvPr/>
          </p:nvCxnSpPr>
          <p:spPr>
            <a:xfrm>
              <a:off x="2570463" y="17390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4" name="Straight Connector 1163">
              <a:extLst>
                <a:ext uri="{FF2B5EF4-FFF2-40B4-BE49-F238E27FC236}">
                  <a16:creationId xmlns:a16="http://schemas.microsoft.com/office/drawing/2014/main" id="{C74D3F98-FE0A-4322-53DE-FC6F5BB72509}"/>
                </a:ext>
              </a:extLst>
            </p:cNvPr>
            <p:cNvCxnSpPr>
              <a:cxnSpLocks/>
            </p:cNvCxnSpPr>
            <p:nvPr/>
          </p:nvCxnSpPr>
          <p:spPr>
            <a:xfrm>
              <a:off x="2569589" y="23694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5" name="Straight Connector 1164">
              <a:extLst>
                <a:ext uri="{FF2B5EF4-FFF2-40B4-BE49-F238E27FC236}">
                  <a16:creationId xmlns:a16="http://schemas.microsoft.com/office/drawing/2014/main" id="{7705676A-CE1C-40D4-D76D-DF097F823557}"/>
                </a:ext>
              </a:extLst>
            </p:cNvPr>
            <p:cNvCxnSpPr>
              <a:cxnSpLocks/>
            </p:cNvCxnSpPr>
            <p:nvPr/>
          </p:nvCxnSpPr>
          <p:spPr>
            <a:xfrm>
              <a:off x="2634148" y="23374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6" name="Straight Connector 1165">
              <a:extLst>
                <a:ext uri="{FF2B5EF4-FFF2-40B4-BE49-F238E27FC236}">
                  <a16:creationId xmlns:a16="http://schemas.microsoft.com/office/drawing/2014/main" id="{433BC6A9-CA1B-AD7F-3EA3-E830BF40480C}"/>
                </a:ext>
              </a:extLst>
            </p:cNvPr>
            <p:cNvCxnSpPr>
              <a:cxnSpLocks/>
            </p:cNvCxnSpPr>
            <p:nvPr/>
          </p:nvCxnSpPr>
          <p:spPr>
            <a:xfrm>
              <a:off x="2631677" y="30938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67" name="Rectangle 1166">
              <a:extLst>
                <a:ext uri="{FF2B5EF4-FFF2-40B4-BE49-F238E27FC236}">
                  <a16:creationId xmlns:a16="http://schemas.microsoft.com/office/drawing/2014/main" id="{08BEDDBD-95CF-9F4B-1756-93EA100A90A7}"/>
                </a:ext>
              </a:extLst>
            </p:cNvPr>
            <p:cNvSpPr/>
            <p:nvPr/>
          </p:nvSpPr>
          <p:spPr>
            <a:xfrm>
              <a:off x="2533761" y="11676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8" name="Rectangle 1167">
              <a:extLst>
                <a:ext uri="{FF2B5EF4-FFF2-40B4-BE49-F238E27FC236}">
                  <a16:creationId xmlns:a16="http://schemas.microsoft.com/office/drawing/2014/main" id="{29776E6D-DA4F-3073-128D-75F6213EF11B}"/>
                </a:ext>
              </a:extLst>
            </p:cNvPr>
            <p:cNvSpPr/>
            <p:nvPr/>
          </p:nvSpPr>
          <p:spPr>
            <a:xfrm rot="10800000">
              <a:off x="2612970" y="16199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9" name="Rectangle 1168">
              <a:extLst>
                <a:ext uri="{FF2B5EF4-FFF2-40B4-BE49-F238E27FC236}">
                  <a16:creationId xmlns:a16="http://schemas.microsoft.com/office/drawing/2014/main" id="{EA6B9A36-7567-AD5F-C30F-9DA91A73F3A9}"/>
                </a:ext>
              </a:extLst>
            </p:cNvPr>
            <p:cNvSpPr/>
            <p:nvPr/>
          </p:nvSpPr>
          <p:spPr>
            <a:xfrm rot="10800000" flipV="1">
              <a:off x="2667581" y="20733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0" name="Oval 1169">
              <a:extLst>
                <a:ext uri="{FF2B5EF4-FFF2-40B4-BE49-F238E27FC236}">
                  <a16:creationId xmlns:a16="http://schemas.microsoft.com/office/drawing/2014/main" id="{1CFB27EB-9661-9BAE-69F5-6D489DD79EBD}"/>
                </a:ext>
              </a:extLst>
            </p:cNvPr>
            <p:cNvSpPr/>
            <p:nvPr/>
          </p:nvSpPr>
          <p:spPr>
            <a:xfrm>
              <a:off x="2681323" y="25657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71" name="Straight Connector 1170">
              <a:extLst>
                <a:ext uri="{FF2B5EF4-FFF2-40B4-BE49-F238E27FC236}">
                  <a16:creationId xmlns:a16="http://schemas.microsoft.com/office/drawing/2014/main" id="{A94E9DDF-CABD-B2B8-D75D-D17A7D36980F}"/>
                </a:ext>
              </a:extLst>
            </p:cNvPr>
            <p:cNvCxnSpPr>
              <a:cxnSpLocks/>
            </p:cNvCxnSpPr>
            <p:nvPr/>
          </p:nvCxnSpPr>
          <p:spPr>
            <a:xfrm>
              <a:off x="2766148" y="24479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2" name="Straight Connector 1171">
              <a:extLst>
                <a:ext uri="{FF2B5EF4-FFF2-40B4-BE49-F238E27FC236}">
                  <a16:creationId xmlns:a16="http://schemas.microsoft.com/office/drawing/2014/main" id="{A74A0C88-4F7C-1AAA-AB61-F5E19864C799}"/>
                </a:ext>
              </a:extLst>
            </p:cNvPr>
            <p:cNvCxnSpPr>
              <a:cxnSpLocks/>
            </p:cNvCxnSpPr>
            <p:nvPr/>
          </p:nvCxnSpPr>
          <p:spPr>
            <a:xfrm>
              <a:off x="2827709" y="18256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3" name="Straight Connector 1172">
              <a:extLst>
                <a:ext uri="{FF2B5EF4-FFF2-40B4-BE49-F238E27FC236}">
                  <a16:creationId xmlns:a16="http://schemas.microsoft.com/office/drawing/2014/main" id="{D2A1550C-F631-189A-F321-C94E173F372D}"/>
                </a:ext>
              </a:extLst>
            </p:cNvPr>
            <p:cNvCxnSpPr>
              <a:cxnSpLocks/>
            </p:cNvCxnSpPr>
            <p:nvPr/>
          </p:nvCxnSpPr>
          <p:spPr>
            <a:xfrm>
              <a:off x="2906377" y="9779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4" name="Straight Connector 1173">
              <a:extLst>
                <a:ext uri="{FF2B5EF4-FFF2-40B4-BE49-F238E27FC236}">
                  <a16:creationId xmlns:a16="http://schemas.microsoft.com/office/drawing/2014/main" id="{83A104DB-7292-BC77-B894-5A121CD52D02}"/>
                </a:ext>
              </a:extLst>
            </p:cNvPr>
            <p:cNvCxnSpPr>
              <a:cxnSpLocks/>
            </p:cNvCxnSpPr>
            <p:nvPr/>
          </p:nvCxnSpPr>
          <p:spPr>
            <a:xfrm>
              <a:off x="2831412" y="1825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5" name="Straight Connector 1174">
              <a:extLst>
                <a:ext uri="{FF2B5EF4-FFF2-40B4-BE49-F238E27FC236}">
                  <a16:creationId xmlns:a16="http://schemas.microsoft.com/office/drawing/2014/main" id="{BAAF68A9-2999-F812-1E82-B107E0A83FBE}"/>
                </a:ext>
              </a:extLst>
            </p:cNvPr>
            <p:cNvCxnSpPr>
              <a:cxnSpLocks/>
            </p:cNvCxnSpPr>
            <p:nvPr/>
          </p:nvCxnSpPr>
          <p:spPr>
            <a:xfrm>
              <a:off x="2768265" y="24438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6" name="Straight Connector 1175">
              <a:extLst>
                <a:ext uri="{FF2B5EF4-FFF2-40B4-BE49-F238E27FC236}">
                  <a16:creationId xmlns:a16="http://schemas.microsoft.com/office/drawing/2014/main" id="{811C0603-E405-0114-4387-38B063A284F1}"/>
                </a:ext>
              </a:extLst>
            </p:cNvPr>
            <p:cNvCxnSpPr>
              <a:cxnSpLocks/>
            </p:cNvCxnSpPr>
            <p:nvPr/>
          </p:nvCxnSpPr>
          <p:spPr>
            <a:xfrm rot="-180000">
              <a:off x="2362600" y="10102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7" name="Straight Connector 1176">
              <a:extLst>
                <a:ext uri="{FF2B5EF4-FFF2-40B4-BE49-F238E27FC236}">
                  <a16:creationId xmlns:a16="http://schemas.microsoft.com/office/drawing/2014/main" id="{5CCF5B7E-8754-D7EF-5791-9F2E25B8DD03}"/>
                </a:ext>
              </a:extLst>
            </p:cNvPr>
            <p:cNvCxnSpPr>
              <a:cxnSpLocks/>
            </p:cNvCxnSpPr>
            <p:nvPr/>
          </p:nvCxnSpPr>
          <p:spPr>
            <a:xfrm>
              <a:off x="3034124" y="10096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78" name="Rectangle 1177">
              <a:extLst>
                <a:ext uri="{FF2B5EF4-FFF2-40B4-BE49-F238E27FC236}">
                  <a16:creationId xmlns:a16="http://schemas.microsoft.com/office/drawing/2014/main" id="{CC931052-9C8C-50B0-C88B-6EC82AF163FB}"/>
                </a:ext>
              </a:extLst>
            </p:cNvPr>
            <p:cNvSpPr/>
            <p:nvPr/>
          </p:nvSpPr>
          <p:spPr>
            <a:xfrm rot="10800000">
              <a:off x="2810449" y="26038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9" name="Rectangle 1178">
              <a:extLst>
                <a:ext uri="{FF2B5EF4-FFF2-40B4-BE49-F238E27FC236}">
                  <a16:creationId xmlns:a16="http://schemas.microsoft.com/office/drawing/2014/main" id="{A0ED402A-97B7-C1B3-F52A-328953E26644}"/>
                </a:ext>
              </a:extLst>
            </p:cNvPr>
            <p:cNvSpPr/>
            <p:nvPr/>
          </p:nvSpPr>
          <p:spPr>
            <a:xfrm rot="10800000">
              <a:off x="2882202" y="21346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0" name="Rectangle 1179">
              <a:extLst>
                <a:ext uri="{FF2B5EF4-FFF2-40B4-BE49-F238E27FC236}">
                  <a16:creationId xmlns:a16="http://schemas.microsoft.com/office/drawing/2014/main" id="{46D2944E-E8AA-651D-2442-0A3E3444C7C6}"/>
                </a:ext>
              </a:extLst>
            </p:cNvPr>
            <p:cNvSpPr/>
            <p:nvPr/>
          </p:nvSpPr>
          <p:spPr>
            <a:xfrm rot="10800000" flipV="1">
              <a:off x="2942388" y="16833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1" name="Oval 1180">
              <a:extLst>
                <a:ext uri="{FF2B5EF4-FFF2-40B4-BE49-F238E27FC236}">
                  <a16:creationId xmlns:a16="http://schemas.microsoft.com/office/drawing/2014/main" id="{00C75BBB-DC07-5B96-D0F5-1A09438DD3C9}"/>
                </a:ext>
              </a:extLst>
            </p:cNvPr>
            <p:cNvSpPr/>
            <p:nvPr/>
          </p:nvSpPr>
          <p:spPr>
            <a:xfrm>
              <a:off x="2955087" y="11407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82" name="Straight Connector 1181">
              <a:extLst>
                <a:ext uri="{FF2B5EF4-FFF2-40B4-BE49-F238E27FC236}">
                  <a16:creationId xmlns:a16="http://schemas.microsoft.com/office/drawing/2014/main" id="{E7E37A5A-5B79-D1CB-E1A0-F410A7A997B8}"/>
                </a:ext>
              </a:extLst>
            </p:cNvPr>
            <p:cNvCxnSpPr>
              <a:cxnSpLocks/>
            </p:cNvCxnSpPr>
            <p:nvPr/>
          </p:nvCxnSpPr>
          <p:spPr>
            <a:xfrm>
              <a:off x="3035157" y="17294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3" name="Straight Connector 1182">
              <a:extLst>
                <a:ext uri="{FF2B5EF4-FFF2-40B4-BE49-F238E27FC236}">
                  <a16:creationId xmlns:a16="http://schemas.microsoft.com/office/drawing/2014/main" id="{6CF1ACC9-9AA6-2C7B-DE07-8ACBCFAA9196}"/>
                </a:ext>
              </a:extLst>
            </p:cNvPr>
            <p:cNvCxnSpPr>
              <a:cxnSpLocks/>
            </p:cNvCxnSpPr>
            <p:nvPr/>
          </p:nvCxnSpPr>
          <p:spPr>
            <a:xfrm>
              <a:off x="3117000" y="17144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4" name="Straight Connector 1183">
              <a:extLst>
                <a:ext uri="{FF2B5EF4-FFF2-40B4-BE49-F238E27FC236}">
                  <a16:creationId xmlns:a16="http://schemas.microsoft.com/office/drawing/2014/main" id="{E7F14DC0-6799-77AB-E83B-DAA41C3DEB36}"/>
                </a:ext>
              </a:extLst>
            </p:cNvPr>
            <p:cNvCxnSpPr>
              <a:cxnSpLocks/>
            </p:cNvCxnSpPr>
            <p:nvPr/>
          </p:nvCxnSpPr>
          <p:spPr>
            <a:xfrm>
              <a:off x="3116126" y="23449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5" name="Straight Connector 1184">
              <a:extLst>
                <a:ext uri="{FF2B5EF4-FFF2-40B4-BE49-F238E27FC236}">
                  <a16:creationId xmlns:a16="http://schemas.microsoft.com/office/drawing/2014/main" id="{ECE69189-536F-F328-11F5-D5BFA277048D}"/>
                </a:ext>
              </a:extLst>
            </p:cNvPr>
            <p:cNvCxnSpPr>
              <a:cxnSpLocks/>
            </p:cNvCxnSpPr>
            <p:nvPr/>
          </p:nvCxnSpPr>
          <p:spPr>
            <a:xfrm>
              <a:off x="3180685" y="23129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6" name="Straight Connector 1185">
              <a:extLst>
                <a:ext uri="{FF2B5EF4-FFF2-40B4-BE49-F238E27FC236}">
                  <a16:creationId xmlns:a16="http://schemas.microsoft.com/office/drawing/2014/main" id="{26B1D362-A52E-543A-588F-FEBA76602CDB}"/>
                </a:ext>
              </a:extLst>
            </p:cNvPr>
            <p:cNvCxnSpPr>
              <a:cxnSpLocks/>
            </p:cNvCxnSpPr>
            <p:nvPr/>
          </p:nvCxnSpPr>
          <p:spPr>
            <a:xfrm>
              <a:off x="3178214" y="30692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187" name="Rectangle 1186">
              <a:extLst>
                <a:ext uri="{FF2B5EF4-FFF2-40B4-BE49-F238E27FC236}">
                  <a16:creationId xmlns:a16="http://schemas.microsoft.com/office/drawing/2014/main" id="{1CE539C0-0866-91C5-0CF6-03EC0A454125}"/>
                </a:ext>
              </a:extLst>
            </p:cNvPr>
            <p:cNvSpPr/>
            <p:nvPr/>
          </p:nvSpPr>
          <p:spPr>
            <a:xfrm>
              <a:off x="3080298" y="11431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8" name="Rectangle 1187">
              <a:extLst>
                <a:ext uri="{FF2B5EF4-FFF2-40B4-BE49-F238E27FC236}">
                  <a16:creationId xmlns:a16="http://schemas.microsoft.com/office/drawing/2014/main" id="{7E5D5370-C15B-BF22-28A0-4728BA31809C}"/>
                </a:ext>
              </a:extLst>
            </p:cNvPr>
            <p:cNvSpPr/>
            <p:nvPr/>
          </p:nvSpPr>
          <p:spPr>
            <a:xfrm rot="10800000">
              <a:off x="3159507" y="15953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9" name="Rectangle 1188">
              <a:extLst>
                <a:ext uri="{FF2B5EF4-FFF2-40B4-BE49-F238E27FC236}">
                  <a16:creationId xmlns:a16="http://schemas.microsoft.com/office/drawing/2014/main" id="{7060E0D1-F389-5C44-425F-FD03145AB338}"/>
                </a:ext>
              </a:extLst>
            </p:cNvPr>
            <p:cNvSpPr/>
            <p:nvPr/>
          </p:nvSpPr>
          <p:spPr>
            <a:xfrm rot="10800000" flipV="1">
              <a:off x="3214118" y="20487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0" name="Oval 1189">
              <a:extLst>
                <a:ext uri="{FF2B5EF4-FFF2-40B4-BE49-F238E27FC236}">
                  <a16:creationId xmlns:a16="http://schemas.microsoft.com/office/drawing/2014/main" id="{BC1FC2D1-57A0-19D2-E3B8-E1A5738179A4}"/>
                </a:ext>
              </a:extLst>
            </p:cNvPr>
            <p:cNvSpPr/>
            <p:nvPr/>
          </p:nvSpPr>
          <p:spPr>
            <a:xfrm>
              <a:off x="3227860" y="254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91" name="Straight Connector 1190">
              <a:extLst>
                <a:ext uri="{FF2B5EF4-FFF2-40B4-BE49-F238E27FC236}">
                  <a16:creationId xmlns:a16="http://schemas.microsoft.com/office/drawing/2014/main" id="{F0E6DB2D-8B80-3E47-9BE2-4B87CE7E1513}"/>
                </a:ext>
              </a:extLst>
            </p:cNvPr>
            <p:cNvCxnSpPr>
              <a:cxnSpLocks/>
            </p:cNvCxnSpPr>
            <p:nvPr/>
          </p:nvCxnSpPr>
          <p:spPr>
            <a:xfrm>
              <a:off x="3312685" y="24234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2" name="Straight Connector 1191">
              <a:extLst>
                <a:ext uri="{FF2B5EF4-FFF2-40B4-BE49-F238E27FC236}">
                  <a16:creationId xmlns:a16="http://schemas.microsoft.com/office/drawing/2014/main" id="{7DC5D733-D1AE-A114-9FC9-79240D14B62E}"/>
                </a:ext>
              </a:extLst>
            </p:cNvPr>
            <p:cNvCxnSpPr>
              <a:cxnSpLocks/>
            </p:cNvCxnSpPr>
            <p:nvPr/>
          </p:nvCxnSpPr>
          <p:spPr>
            <a:xfrm>
              <a:off x="3374246" y="18011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3" name="Straight Connector 1192">
              <a:extLst>
                <a:ext uri="{FF2B5EF4-FFF2-40B4-BE49-F238E27FC236}">
                  <a16:creationId xmlns:a16="http://schemas.microsoft.com/office/drawing/2014/main" id="{1C35801A-E117-A30D-3E89-52E882EB8035}"/>
                </a:ext>
              </a:extLst>
            </p:cNvPr>
            <p:cNvCxnSpPr>
              <a:cxnSpLocks/>
            </p:cNvCxnSpPr>
            <p:nvPr/>
          </p:nvCxnSpPr>
          <p:spPr>
            <a:xfrm>
              <a:off x="3452914" y="9534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4" name="Straight Connector 1193">
              <a:extLst>
                <a:ext uri="{FF2B5EF4-FFF2-40B4-BE49-F238E27FC236}">
                  <a16:creationId xmlns:a16="http://schemas.microsoft.com/office/drawing/2014/main" id="{C7E9E2E2-0730-38C5-D4E9-E04694701360}"/>
                </a:ext>
              </a:extLst>
            </p:cNvPr>
            <p:cNvCxnSpPr>
              <a:cxnSpLocks/>
            </p:cNvCxnSpPr>
            <p:nvPr/>
          </p:nvCxnSpPr>
          <p:spPr>
            <a:xfrm>
              <a:off x="3377949" y="18011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5" name="Straight Connector 1194">
              <a:extLst>
                <a:ext uri="{FF2B5EF4-FFF2-40B4-BE49-F238E27FC236}">
                  <a16:creationId xmlns:a16="http://schemas.microsoft.com/office/drawing/2014/main" id="{0B936A02-1EB3-2DAD-714D-B8360632971B}"/>
                </a:ext>
              </a:extLst>
            </p:cNvPr>
            <p:cNvCxnSpPr>
              <a:cxnSpLocks/>
            </p:cNvCxnSpPr>
            <p:nvPr/>
          </p:nvCxnSpPr>
          <p:spPr>
            <a:xfrm>
              <a:off x="3314802" y="2419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6" name="Straight Connector 1195">
              <a:extLst>
                <a:ext uri="{FF2B5EF4-FFF2-40B4-BE49-F238E27FC236}">
                  <a16:creationId xmlns:a16="http://schemas.microsoft.com/office/drawing/2014/main" id="{EB5EB933-1159-D836-6A63-FAC522D17C4D}"/>
                </a:ext>
              </a:extLst>
            </p:cNvPr>
            <p:cNvCxnSpPr>
              <a:cxnSpLocks/>
            </p:cNvCxnSpPr>
            <p:nvPr/>
          </p:nvCxnSpPr>
          <p:spPr>
            <a:xfrm rot="-180000">
              <a:off x="2909137" y="9857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7" name="Straight Connector 1196">
              <a:extLst>
                <a:ext uri="{FF2B5EF4-FFF2-40B4-BE49-F238E27FC236}">
                  <a16:creationId xmlns:a16="http://schemas.microsoft.com/office/drawing/2014/main" id="{9236BEA6-2FFB-FA47-3A88-F5B17182509C}"/>
                </a:ext>
              </a:extLst>
            </p:cNvPr>
            <p:cNvCxnSpPr>
              <a:cxnSpLocks/>
            </p:cNvCxnSpPr>
            <p:nvPr/>
          </p:nvCxnSpPr>
          <p:spPr>
            <a:xfrm>
              <a:off x="3573860" y="9715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198" name="Rectangle 1197">
              <a:extLst>
                <a:ext uri="{FF2B5EF4-FFF2-40B4-BE49-F238E27FC236}">
                  <a16:creationId xmlns:a16="http://schemas.microsoft.com/office/drawing/2014/main" id="{351EFA0E-602D-0582-A8A3-C95AAF3E8BF7}"/>
                </a:ext>
              </a:extLst>
            </p:cNvPr>
            <p:cNvSpPr/>
            <p:nvPr/>
          </p:nvSpPr>
          <p:spPr>
            <a:xfrm rot="10800000">
              <a:off x="3350185" y="2565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9" name="Rectangle 1198">
              <a:extLst>
                <a:ext uri="{FF2B5EF4-FFF2-40B4-BE49-F238E27FC236}">
                  <a16:creationId xmlns:a16="http://schemas.microsoft.com/office/drawing/2014/main" id="{D0A00EC2-5EC5-8322-B2B2-5D02C7A03A6E}"/>
                </a:ext>
              </a:extLst>
            </p:cNvPr>
            <p:cNvSpPr/>
            <p:nvPr/>
          </p:nvSpPr>
          <p:spPr>
            <a:xfrm rot="10800000">
              <a:off x="3421938" y="2096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0" name="Rectangle 1199">
              <a:extLst>
                <a:ext uri="{FF2B5EF4-FFF2-40B4-BE49-F238E27FC236}">
                  <a16:creationId xmlns:a16="http://schemas.microsoft.com/office/drawing/2014/main" id="{91FD533B-156B-98C0-E520-3767E7E359E5}"/>
                </a:ext>
              </a:extLst>
            </p:cNvPr>
            <p:cNvSpPr/>
            <p:nvPr/>
          </p:nvSpPr>
          <p:spPr>
            <a:xfrm rot="10800000" flipV="1">
              <a:off x="3482124" y="1645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1" name="Oval 1200">
              <a:extLst>
                <a:ext uri="{FF2B5EF4-FFF2-40B4-BE49-F238E27FC236}">
                  <a16:creationId xmlns:a16="http://schemas.microsoft.com/office/drawing/2014/main" id="{E56D243F-07A5-C319-CDE8-9B3D63536164}"/>
                </a:ext>
              </a:extLst>
            </p:cNvPr>
            <p:cNvSpPr/>
            <p:nvPr/>
          </p:nvSpPr>
          <p:spPr>
            <a:xfrm>
              <a:off x="3494823" y="1102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02" name="Straight Connector 1201">
              <a:extLst>
                <a:ext uri="{FF2B5EF4-FFF2-40B4-BE49-F238E27FC236}">
                  <a16:creationId xmlns:a16="http://schemas.microsoft.com/office/drawing/2014/main" id="{A08A255C-2173-649E-6CAD-E83ECF19576D}"/>
                </a:ext>
              </a:extLst>
            </p:cNvPr>
            <p:cNvCxnSpPr>
              <a:cxnSpLocks/>
            </p:cNvCxnSpPr>
            <p:nvPr/>
          </p:nvCxnSpPr>
          <p:spPr>
            <a:xfrm>
              <a:off x="3574893" y="1691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3" name="Straight Connector 1202">
              <a:extLst>
                <a:ext uri="{FF2B5EF4-FFF2-40B4-BE49-F238E27FC236}">
                  <a16:creationId xmlns:a16="http://schemas.microsoft.com/office/drawing/2014/main" id="{A0984127-94FA-46A9-0826-13CA5E39AB47}"/>
                </a:ext>
              </a:extLst>
            </p:cNvPr>
            <p:cNvCxnSpPr>
              <a:cxnSpLocks/>
            </p:cNvCxnSpPr>
            <p:nvPr/>
          </p:nvCxnSpPr>
          <p:spPr>
            <a:xfrm>
              <a:off x="3656736" y="1676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4" name="Straight Connector 1203">
              <a:extLst>
                <a:ext uri="{FF2B5EF4-FFF2-40B4-BE49-F238E27FC236}">
                  <a16:creationId xmlns:a16="http://schemas.microsoft.com/office/drawing/2014/main" id="{85B74BC0-3766-48EB-8570-E6D30D23D9C7}"/>
                </a:ext>
              </a:extLst>
            </p:cNvPr>
            <p:cNvCxnSpPr>
              <a:cxnSpLocks/>
            </p:cNvCxnSpPr>
            <p:nvPr/>
          </p:nvCxnSpPr>
          <p:spPr>
            <a:xfrm>
              <a:off x="3655862" y="2306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5" name="Straight Connector 1204">
              <a:extLst>
                <a:ext uri="{FF2B5EF4-FFF2-40B4-BE49-F238E27FC236}">
                  <a16:creationId xmlns:a16="http://schemas.microsoft.com/office/drawing/2014/main" id="{3E8A93CA-CF00-3D0A-1B58-0CF5A5FEFD7E}"/>
                </a:ext>
              </a:extLst>
            </p:cNvPr>
            <p:cNvCxnSpPr>
              <a:cxnSpLocks/>
            </p:cNvCxnSpPr>
            <p:nvPr/>
          </p:nvCxnSpPr>
          <p:spPr>
            <a:xfrm>
              <a:off x="3720421" y="2274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6" name="Straight Connector 1205">
              <a:extLst>
                <a:ext uri="{FF2B5EF4-FFF2-40B4-BE49-F238E27FC236}">
                  <a16:creationId xmlns:a16="http://schemas.microsoft.com/office/drawing/2014/main" id="{566FC740-D55D-61E8-6051-FB4BB4C3B021}"/>
                </a:ext>
              </a:extLst>
            </p:cNvPr>
            <p:cNvCxnSpPr>
              <a:cxnSpLocks/>
            </p:cNvCxnSpPr>
            <p:nvPr/>
          </p:nvCxnSpPr>
          <p:spPr>
            <a:xfrm>
              <a:off x="3717950" y="3031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07" name="Rectangle 1206">
              <a:extLst>
                <a:ext uri="{FF2B5EF4-FFF2-40B4-BE49-F238E27FC236}">
                  <a16:creationId xmlns:a16="http://schemas.microsoft.com/office/drawing/2014/main" id="{5B24143F-790C-0608-C886-F288FC243BB9}"/>
                </a:ext>
              </a:extLst>
            </p:cNvPr>
            <p:cNvSpPr/>
            <p:nvPr/>
          </p:nvSpPr>
          <p:spPr>
            <a:xfrm>
              <a:off x="3620034" y="1105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8" name="Rectangle 1207">
              <a:extLst>
                <a:ext uri="{FF2B5EF4-FFF2-40B4-BE49-F238E27FC236}">
                  <a16:creationId xmlns:a16="http://schemas.microsoft.com/office/drawing/2014/main" id="{3495259C-F94E-431A-8ED1-A5CD47E03564}"/>
                </a:ext>
              </a:extLst>
            </p:cNvPr>
            <p:cNvSpPr/>
            <p:nvPr/>
          </p:nvSpPr>
          <p:spPr>
            <a:xfrm rot="10800000">
              <a:off x="3699243" y="1557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9" name="Rectangle 1208">
              <a:extLst>
                <a:ext uri="{FF2B5EF4-FFF2-40B4-BE49-F238E27FC236}">
                  <a16:creationId xmlns:a16="http://schemas.microsoft.com/office/drawing/2014/main" id="{60731757-3006-1BE6-2DBE-41E9F1FDFDD5}"/>
                </a:ext>
              </a:extLst>
            </p:cNvPr>
            <p:cNvSpPr/>
            <p:nvPr/>
          </p:nvSpPr>
          <p:spPr>
            <a:xfrm rot="10800000" flipV="1">
              <a:off x="3753854" y="2010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0" name="Oval 1209">
              <a:extLst>
                <a:ext uri="{FF2B5EF4-FFF2-40B4-BE49-F238E27FC236}">
                  <a16:creationId xmlns:a16="http://schemas.microsoft.com/office/drawing/2014/main" id="{68EE0349-8D6E-6DF9-D32D-B4AD77035D10}"/>
                </a:ext>
              </a:extLst>
            </p:cNvPr>
            <p:cNvSpPr/>
            <p:nvPr/>
          </p:nvSpPr>
          <p:spPr>
            <a:xfrm>
              <a:off x="3767596" y="2503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11" name="Straight Connector 1210">
              <a:extLst>
                <a:ext uri="{FF2B5EF4-FFF2-40B4-BE49-F238E27FC236}">
                  <a16:creationId xmlns:a16="http://schemas.microsoft.com/office/drawing/2014/main" id="{0B07C3DF-FFEA-A49D-B913-6545F627D331}"/>
                </a:ext>
              </a:extLst>
            </p:cNvPr>
            <p:cNvCxnSpPr>
              <a:cxnSpLocks/>
            </p:cNvCxnSpPr>
            <p:nvPr/>
          </p:nvCxnSpPr>
          <p:spPr>
            <a:xfrm>
              <a:off x="3852421" y="2385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2" name="Straight Connector 1211">
              <a:extLst>
                <a:ext uri="{FF2B5EF4-FFF2-40B4-BE49-F238E27FC236}">
                  <a16:creationId xmlns:a16="http://schemas.microsoft.com/office/drawing/2014/main" id="{32368670-EF4D-442C-D40D-391E06234688}"/>
                </a:ext>
              </a:extLst>
            </p:cNvPr>
            <p:cNvCxnSpPr>
              <a:cxnSpLocks/>
            </p:cNvCxnSpPr>
            <p:nvPr/>
          </p:nvCxnSpPr>
          <p:spPr>
            <a:xfrm>
              <a:off x="3913982" y="1763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3" name="Straight Connector 1212">
              <a:extLst>
                <a:ext uri="{FF2B5EF4-FFF2-40B4-BE49-F238E27FC236}">
                  <a16:creationId xmlns:a16="http://schemas.microsoft.com/office/drawing/2014/main" id="{1BD0F416-33CD-8B3D-F6B2-FF960C360695}"/>
                </a:ext>
              </a:extLst>
            </p:cNvPr>
            <p:cNvCxnSpPr>
              <a:cxnSpLocks/>
            </p:cNvCxnSpPr>
            <p:nvPr/>
          </p:nvCxnSpPr>
          <p:spPr>
            <a:xfrm>
              <a:off x="3992650" y="9153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4" name="Straight Connector 1213">
              <a:extLst>
                <a:ext uri="{FF2B5EF4-FFF2-40B4-BE49-F238E27FC236}">
                  <a16:creationId xmlns:a16="http://schemas.microsoft.com/office/drawing/2014/main" id="{DE877C45-B3D0-9150-5885-913BB49658AB}"/>
                </a:ext>
              </a:extLst>
            </p:cNvPr>
            <p:cNvCxnSpPr>
              <a:cxnSpLocks/>
            </p:cNvCxnSpPr>
            <p:nvPr/>
          </p:nvCxnSpPr>
          <p:spPr>
            <a:xfrm>
              <a:off x="3917685" y="1763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5" name="Straight Connector 1214">
              <a:extLst>
                <a:ext uri="{FF2B5EF4-FFF2-40B4-BE49-F238E27FC236}">
                  <a16:creationId xmlns:a16="http://schemas.microsoft.com/office/drawing/2014/main" id="{8532DCE1-E531-841B-004D-57AEC8301A66}"/>
                </a:ext>
              </a:extLst>
            </p:cNvPr>
            <p:cNvCxnSpPr>
              <a:cxnSpLocks/>
            </p:cNvCxnSpPr>
            <p:nvPr/>
          </p:nvCxnSpPr>
          <p:spPr>
            <a:xfrm>
              <a:off x="3854538" y="2381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6" name="Straight Connector 1215">
              <a:extLst>
                <a:ext uri="{FF2B5EF4-FFF2-40B4-BE49-F238E27FC236}">
                  <a16:creationId xmlns:a16="http://schemas.microsoft.com/office/drawing/2014/main" id="{F998EE74-541A-E243-1999-DBB75ABECA96}"/>
                </a:ext>
              </a:extLst>
            </p:cNvPr>
            <p:cNvCxnSpPr>
              <a:cxnSpLocks/>
            </p:cNvCxnSpPr>
            <p:nvPr/>
          </p:nvCxnSpPr>
          <p:spPr>
            <a:xfrm rot="-180000">
              <a:off x="3448873" y="9476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7" name="Straight Connector 1216">
              <a:extLst>
                <a:ext uri="{FF2B5EF4-FFF2-40B4-BE49-F238E27FC236}">
                  <a16:creationId xmlns:a16="http://schemas.microsoft.com/office/drawing/2014/main" id="{787E3C9B-40AF-4178-C5EB-A7E9DA3C5540}"/>
                </a:ext>
              </a:extLst>
            </p:cNvPr>
            <p:cNvCxnSpPr>
              <a:cxnSpLocks/>
            </p:cNvCxnSpPr>
            <p:nvPr/>
          </p:nvCxnSpPr>
          <p:spPr>
            <a:xfrm>
              <a:off x="4113596" y="9335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18" name="Rectangle 1217">
              <a:extLst>
                <a:ext uri="{FF2B5EF4-FFF2-40B4-BE49-F238E27FC236}">
                  <a16:creationId xmlns:a16="http://schemas.microsoft.com/office/drawing/2014/main" id="{1679ED64-3C3C-1F6E-5699-3126A5C3A706}"/>
                </a:ext>
              </a:extLst>
            </p:cNvPr>
            <p:cNvSpPr/>
            <p:nvPr/>
          </p:nvSpPr>
          <p:spPr>
            <a:xfrm rot="10800000">
              <a:off x="3889921" y="25277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9" name="Rectangle 1218">
              <a:extLst>
                <a:ext uri="{FF2B5EF4-FFF2-40B4-BE49-F238E27FC236}">
                  <a16:creationId xmlns:a16="http://schemas.microsoft.com/office/drawing/2014/main" id="{3E9E8A38-7A6A-1BD4-9D11-0B64D8E64E07}"/>
                </a:ext>
              </a:extLst>
            </p:cNvPr>
            <p:cNvSpPr/>
            <p:nvPr/>
          </p:nvSpPr>
          <p:spPr>
            <a:xfrm rot="10800000">
              <a:off x="3961674" y="20585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0" name="Rectangle 1219">
              <a:extLst>
                <a:ext uri="{FF2B5EF4-FFF2-40B4-BE49-F238E27FC236}">
                  <a16:creationId xmlns:a16="http://schemas.microsoft.com/office/drawing/2014/main" id="{E1DE5266-9A3D-4821-1ACF-A29F779B689B}"/>
                </a:ext>
              </a:extLst>
            </p:cNvPr>
            <p:cNvSpPr/>
            <p:nvPr/>
          </p:nvSpPr>
          <p:spPr>
            <a:xfrm rot="10800000" flipV="1">
              <a:off x="4021860" y="16072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1" name="Oval 1220">
              <a:extLst>
                <a:ext uri="{FF2B5EF4-FFF2-40B4-BE49-F238E27FC236}">
                  <a16:creationId xmlns:a16="http://schemas.microsoft.com/office/drawing/2014/main" id="{C8594811-C29C-B02F-EC12-027CCECF763E}"/>
                </a:ext>
              </a:extLst>
            </p:cNvPr>
            <p:cNvSpPr/>
            <p:nvPr/>
          </p:nvSpPr>
          <p:spPr>
            <a:xfrm>
              <a:off x="4034559" y="10646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22" name="Straight Connector 1221">
              <a:extLst>
                <a:ext uri="{FF2B5EF4-FFF2-40B4-BE49-F238E27FC236}">
                  <a16:creationId xmlns:a16="http://schemas.microsoft.com/office/drawing/2014/main" id="{B53296B1-B4AA-7DA8-1727-EF1F56174336}"/>
                </a:ext>
              </a:extLst>
            </p:cNvPr>
            <p:cNvCxnSpPr>
              <a:cxnSpLocks/>
            </p:cNvCxnSpPr>
            <p:nvPr/>
          </p:nvCxnSpPr>
          <p:spPr>
            <a:xfrm>
              <a:off x="4114629" y="16533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3" name="Straight Connector 1222">
              <a:extLst>
                <a:ext uri="{FF2B5EF4-FFF2-40B4-BE49-F238E27FC236}">
                  <a16:creationId xmlns:a16="http://schemas.microsoft.com/office/drawing/2014/main" id="{91328EA3-B0EB-F681-58C7-8A81C7867EC7}"/>
                </a:ext>
              </a:extLst>
            </p:cNvPr>
            <p:cNvCxnSpPr>
              <a:cxnSpLocks/>
            </p:cNvCxnSpPr>
            <p:nvPr/>
          </p:nvCxnSpPr>
          <p:spPr>
            <a:xfrm>
              <a:off x="4196472" y="16383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4" name="Straight Connector 1223">
              <a:extLst>
                <a:ext uri="{FF2B5EF4-FFF2-40B4-BE49-F238E27FC236}">
                  <a16:creationId xmlns:a16="http://schemas.microsoft.com/office/drawing/2014/main" id="{9CA78FE6-1D73-FBC8-344F-F19DDB159067}"/>
                </a:ext>
              </a:extLst>
            </p:cNvPr>
            <p:cNvCxnSpPr>
              <a:cxnSpLocks/>
            </p:cNvCxnSpPr>
            <p:nvPr/>
          </p:nvCxnSpPr>
          <p:spPr>
            <a:xfrm>
              <a:off x="4195598" y="22688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5" name="Straight Connector 1224">
              <a:extLst>
                <a:ext uri="{FF2B5EF4-FFF2-40B4-BE49-F238E27FC236}">
                  <a16:creationId xmlns:a16="http://schemas.microsoft.com/office/drawing/2014/main" id="{E319A0FF-27D1-61CC-A16B-34E4A7145F07}"/>
                </a:ext>
              </a:extLst>
            </p:cNvPr>
            <p:cNvCxnSpPr>
              <a:cxnSpLocks/>
            </p:cNvCxnSpPr>
            <p:nvPr/>
          </p:nvCxnSpPr>
          <p:spPr>
            <a:xfrm>
              <a:off x="4260157" y="22368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6" name="Straight Connector 1225">
              <a:extLst>
                <a:ext uri="{FF2B5EF4-FFF2-40B4-BE49-F238E27FC236}">
                  <a16:creationId xmlns:a16="http://schemas.microsoft.com/office/drawing/2014/main" id="{D29B6A12-065A-ABA6-A390-A094C5E787F8}"/>
                </a:ext>
              </a:extLst>
            </p:cNvPr>
            <p:cNvCxnSpPr>
              <a:cxnSpLocks/>
            </p:cNvCxnSpPr>
            <p:nvPr/>
          </p:nvCxnSpPr>
          <p:spPr>
            <a:xfrm>
              <a:off x="4257686" y="29931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27" name="Rectangle 1226">
              <a:extLst>
                <a:ext uri="{FF2B5EF4-FFF2-40B4-BE49-F238E27FC236}">
                  <a16:creationId xmlns:a16="http://schemas.microsoft.com/office/drawing/2014/main" id="{5DF20C1A-BDB7-63F4-DC86-AD49473768D3}"/>
                </a:ext>
              </a:extLst>
            </p:cNvPr>
            <p:cNvSpPr/>
            <p:nvPr/>
          </p:nvSpPr>
          <p:spPr>
            <a:xfrm>
              <a:off x="4159770" y="10670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8" name="Rectangle 1227">
              <a:extLst>
                <a:ext uri="{FF2B5EF4-FFF2-40B4-BE49-F238E27FC236}">
                  <a16:creationId xmlns:a16="http://schemas.microsoft.com/office/drawing/2014/main" id="{98F57119-56BA-DF2B-F1B2-9BE511898B22}"/>
                </a:ext>
              </a:extLst>
            </p:cNvPr>
            <p:cNvSpPr/>
            <p:nvPr/>
          </p:nvSpPr>
          <p:spPr>
            <a:xfrm rot="10800000">
              <a:off x="4238979" y="15192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9" name="Rectangle 1228">
              <a:extLst>
                <a:ext uri="{FF2B5EF4-FFF2-40B4-BE49-F238E27FC236}">
                  <a16:creationId xmlns:a16="http://schemas.microsoft.com/office/drawing/2014/main" id="{FBF34E39-D96E-4D42-1754-13778A433E2F}"/>
                </a:ext>
              </a:extLst>
            </p:cNvPr>
            <p:cNvSpPr/>
            <p:nvPr/>
          </p:nvSpPr>
          <p:spPr>
            <a:xfrm rot="10800000" flipV="1">
              <a:off x="4293590" y="19726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0" name="Oval 1229">
              <a:extLst>
                <a:ext uri="{FF2B5EF4-FFF2-40B4-BE49-F238E27FC236}">
                  <a16:creationId xmlns:a16="http://schemas.microsoft.com/office/drawing/2014/main" id="{B675A6B7-CDD1-3B1C-C8D5-4B904BA7551C}"/>
                </a:ext>
              </a:extLst>
            </p:cNvPr>
            <p:cNvSpPr/>
            <p:nvPr/>
          </p:nvSpPr>
          <p:spPr>
            <a:xfrm>
              <a:off x="4307332" y="24651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1" name="Straight Connector 1230">
              <a:extLst>
                <a:ext uri="{FF2B5EF4-FFF2-40B4-BE49-F238E27FC236}">
                  <a16:creationId xmlns:a16="http://schemas.microsoft.com/office/drawing/2014/main" id="{2F996F7E-41CA-34EE-C867-2A061EFD5997}"/>
                </a:ext>
              </a:extLst>
            </p:cNvPr>
            <p:cNvCxnSpPr>
              <a:cxnSpLocks/>
            </p:cNvCxnSpPr>
            <p:nvPr/>
          </p:nvCxnSpPr>
          <p:spPr>
            <a:xfrm>
              <a:off x="4392157" y="23473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2" name="Straight Connector 1231">
              <a:extLst>
                <a:ext uri="{FF2B5EF4-FFF2-40B4-BE49-F238E27FC236}">
                  <a16:creationId xmlns:a16="http://schemas.microsoft.com/office/drawing/2014/main" id="{C5F4257B-79A2-CF78-CE67-3CE16403D90D}"/>
                </a:ext>
              </a:extLst>
            </p:cNvPr>
            <p:cNvCxnSpPr>
              <a:cxnSpLocks/>
            </p:cNvCxnSpPr>
            <p:nvPr/>
          </p:nvCxnSpPr>
          <p:spPr>
            <a:xfrm>
              <a:off x="4453718" y="17250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3" name="Straight Connector 1232">
              <a:extLst>
                <a:ext uri="{FF2B5EF4-FFF2-40B4-BE49-F238E27FC236}">
                  <a16:creationId xmlns:a16="http://schemas.microsoft.com/office/drawing/2014/main" id="{4E0DAB68-5B13-3ABA-1291-806C5EA650C7}"/>
                </a:ext>
              </a:extLst>
            </p:cNvPr>
            <p:cNvCxnSpPr>
              <a:cxnSpLocks/>
            </p:cNvCxnSpPr>
            <p:nvPr/>
          </p:nvCxnSpPr>
          <p:spPr>
            <a:xfrm>
              <a:off x="4532386" y="8773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4" name="Straight Connector 1233">
              <a:extLst>
                <a:ext uri="{FF2B5EF4-FFF2-40B4-BE49-F238E27FC236}">
                  <a16:creationId xmlns:a16="http://schemas.microsoft.com/office/drawing/2014/main" id="{5DBD3D95-8A71-2205-1944-3765CE7532A6}"/>
                </a:ext>
              </a:extLst>
            </p:cNvPr>
            <p:cNvCxnSpPr>
              <a:cxnSpLocks/>
            </p:cNvCxnSpPr>
            <p:nvPr/>
          </p:nvCxnSpPr>
          <p:spPr>
            <a:xfrm>
              <a:off x="4457421" y="17250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5" name="Straight Connector 1234">
              <a:extLst>
                <a:ext uri="{FF2B5EF4-FFF2-40B4-BE49-F238E27FC236}">
                  <a16:creationId xmlns:a16="http://schemas.microsoft.com/office/drawing/2014/main" id="{282AF6EA-E943-2EC2-307D-8AC993F4956C}"/>
                </a:ext>
              </a:extLst>
            </p:cNvPr>
            <p:cNvCxnSpPr>
              <a:cxnSpLocks/>
            </p:cNvCxnSpPr>
            <p:nvPr/>
          </p:nvCxnSpPr>
          <p:spPr>
            <a:xfrm>
              <a:off x="4394274" y="23432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6" name="Straight Connector 1235">
              <a:extLst>
                <a:ext uri="{FF2B5EF4-FFF2-40B4-BE49-F238E27FC236}">
                  <a16:creationId xmlns:a16="http://schemas.microsoft.com/office/drawing/2014/main" id="{60EBEEFE-E08E-D565-83AE-269309FBC9BB}"/>
                </a:ext>
              </a:extLst>
            </p:cNvPr>
            <p:cNvCxnSpPr>
              <a:cxnSpLocks/>
            </p:cNvCxnSpPr>
            <p:nvPr/>
          </p:nvCxnSpPr>
          <p:spPr>
            <a:xfrm rot="-180000">
              <a:off x="3988609" y="9096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7" name="Straight Connector 1236">
              <a:extLst>
                <a:ext uri="{FF2B5EF4-FFF2-40B4-BE49-F238E27FC236}">
                  <a16:creationId xmlns:a16="http://schemas.microsoft.com/office/drawing/2014/main" id="{B24314D8-DCFA-559D-E163-D06787A7F09C}"/>
                </a:ext>
              </a:extLst>
            </p:cNvPr>
            <p:cNvCxnSpPr>
              <a:cxnSpLocks/>
            </p:cNvCxnSpPr>
            <p:nvPr/>
          </p:nvCxnSpPr>
          <p:spPr>
            <a:xfrm>
              <a:off x="4653332" y="89548"/>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38" name="Rectangle 1237">
              <a:extLst>
                <a:ext uri="{FF2B5EF4-FFF2-40B4-BE49-F238E27FC236}">
                  <a16:creationId xmlns:a16="http://schemas.microsoft.com/office/drawing/2014/main" id="{8725FEA1-E610-D362-E110-205E137768F5}"/>
                </a:ext>
              </a:extLst>
            </p:cNvPr>
            <p:cNvSpPr/>
            <p:nvPr/>
          </p:nvSpPr>
          <p:spPr>
            <a:xfrm rot="10800000">
              <a:off x="4429657" y="24896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 name="Rectangle 1238">
              <a:extLst>
                <a:ext uri="{FF2B5EF4-FFF2-40B4-BE49-F238E27FC236}">
                  <a16:creationId xmlns:a16="http://schemas.microsoft.com/office/drawing/2014/main" id="{4E35DC21-E6D5-196A-82D0-24325E3E77DA}"/>
                </a:ext>
              </a:extLst>
            </p:cNvPr>
            <p:cNvSpPr/>
            <p:nvPr/>
          </p:nvSpPr>
          <p:spPr>
            <a:xfrm rot="10800000">
              <a:off x="4501410" y="20205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0" name="Rectangle 1239">
              <a:extLst>
                <a:ext uri="{FF2B5EF4-FFF2-40B4-BE49-F238E27FC236}">
                  <a16:creationId xmlns:a16="http://schemas.microsoft.com/office/drawing/2014/main" id="{91F0E630-3E2F-320D-1E75-98D525A9F37B}"/>
                </a:ext>
              </a:extLst>
            </p:cNvPr>
            <p:cNvSpPr/>
            <p:nvPr/>
          </p:nvSpPr>
          <p:spPr>
            <a:xfrm rot="10800000" flipV="1">
              <a:off x="4561596" y="15692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1" name="Oval 1240">
              <a:extLst>
                <a:ext uri="{FF2B5EF4-FFF2-40B4-BE49-F238E27FC236}">
                  <a16:creationId xmlns:a16="http://schemas.microsoft.com/office/drawing/2014/main" id="{0A632245-2C48-43CC-0A61-4FFE9E46888D}"/>
                </a:ext>
              </a:extLst>
            </p:cNvPr>
            <p:cNvSpPr/>
            <p:nvPr/>
          </p:nvSpPr>
          <p:spPr>
            <a:xfrm>
              <a:off x="4574295" y="10265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2" name="Straight Connector 1241">
              <a:extLst>
                <a:ext uri="{FF2B5EF4-FFF2-40B4-BE49-F238E27FC236}">
                  <a16:creationId xmlns:a16="http://schemas.microsoft.com/office/drawing/2014/main" id="{2D38F2F1-D01F-EEE5-0C08-88F8215C5332}"/>
                </a:ext>
              </a:extLst>
            </p:cNvPr>
            <p:cNvCxnSpPr>
              <a:cxnSpLocks/>
            </p:cNvCxnSpPr>
            <p:nvPr/>
          </p:nvCxnSpPr>
          <p:spPr>
            <a:xfrm>
              <a:off x="4654365" y="16152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3" name="Straight Connector 1242">
              <a:extLst>
                <a:ext uri="{FF2B5EF4-FFF2-40B4-BE49-F238E27FC236}">
                  <a16:creationId xmlns:a16="http://schemas.microsoft.com/office/drawing/2014/main" id="{0B50BD4C-5CF0-1873-BF98-1CE56A7E936A}"/>
                </a:ext>
              </a:extLst>
            </p:cNvPr>
            <p:cNvCxnSpPr>
              <a:cxnSpLocks/>
            </p:cNvCxnSpPr>
            <p:nvPr/>
          </p:nvCxnSpPr>
          <p:spPr>
            <a:xfrm>
              <a:off x="4736208" y="16003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4" name="Straight Connector 1243">
              <a:extLst>
                <a:ext uri="{FF2B5EF4-FFF2-40B4-BE49-F238E27FC236}">
                  <a16:creationId xmlns:a16="http://schemas.microsoft.com/office/drawing/2014/main" id="{FBA4C3D3-5EB5-0535-B598-09C51189775C}"/>
                </a:ext>
              </a:extLst>
            </p:cNvPr>
            <p:cNvCxnSpPr>
              <a:cxnSpLocks/>
            </p:cNvCxnSpPr>
            <p:nvPr/>
          </p:nvCxnSpPr>
          <p:spPr>
            <a:xfrm>
              <a:off x="4735334" y="22307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5" name="Straight Connector 1244">
              <a:extLst>
                <a:ext uri="{FF2B5EF4-FFF2-40B4-BE49-F238E27FC236}">
                  <a16:creationId xmlns:a16="http://schemas.microsoft.com/office/drawing/2014/main" id="{9B197F38-44C1-2C35-7E6A-707AF46BEC32}"/>
                </a:ext>
              </a:extLst>
            </p:cNvPr>
            <p:cNvCxnSpPr>
              <a:cxnSpLocks/>
            </p:cNvCxnSpPr>
            <p:nvPr/>
          </p:nvCxnSpPr>
          <p:spPr>
            <a:xfrm>
              <a:off x="4799893" y="21987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6" name="Straight Connector 1245">
              <a:extLst>
                <a:ext uri="{FF2B5EF4-FFF2-40B4-BE49-F238E27FC236}">
                  <a16:creationId xmlns:a16="http://schemas.microsoft.com/office/drawing/2014/main" id="{72300E9D-B569-C2D9-0910-B8D441AB0AC6}"/>
                </a:ext>
              </a:extLst>
            </p:cNvPr>
            <p:cNvCxnSpPr>
              <a:cxnSpLocks/>
            </p:cNvCxnSpPr>
            <p:nvPr/>
          </p:nvCxnSpPr>
          <p:spPr>
            <a:xfrm>
              <a:off x="4797422" y="29551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47" name="Rectangle 1246">
              <a:extLst>
                <a:ext uri="{FF2B5EF4-FFF2-40B4-BE49-F238E27FC236}">
                  <a16:creationId xmlns:a16="http://schemas.microsoft.com/office/drawing/2014/main" id="{D3963151-3CDF-61E0-6166-CA9B0D09003F}"/>
                </a:ext>
              </a:extLst>
            </p:cNvPr>
            <p:cNvSpPr/>
            <p:nvPr/>
          </p:nvSpPr>
          <p:spPr>
            <a:xfrm>
              <a:off x="4699506" y="10289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8" name="Rectangle 1247">
              <a:extLst>
                <a:ext uri="{FF2B5EF4-FFF2-40B4-BE49-F238E27FC236}">
                  <a16:creationId xmlns:a16="http://schemas.microsoft.com/office/drawing/2014/main" id="{06E9F82A-7F21-105C-3474-C94F9A424BD8}"/>
                </a:ext>
              </a:extLst>
            </p:cNvPr>
            <p:cNvSpPr/>
            <p:nvPr/>
          </p:nvSpPr>
          <p:spPr>
            <a:xfrm rot="10800000">
              <a:off x="4778715" y="14812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9" name="Rectangle 1248">
              <a:extLst>
                <a:ext uri="{FF2B5EF4-FFF2-40B4-BE49-F238E27FC236}">
                  <a16:creationId xmlns:a16="http://schemas.microsoft.com/office/drawing/2014/main" id="{29C2C6D1-9001-76C6-7E44-5FAD7291B1DA}"/>
                </a:ext>
              </a:extLst>
            </p:cNvPr>
            <p:cNvSpPr/>
            <p:nvPr/>
          </p:nvSpPr>
          <p:spPr>
            <a:xfrm rot="10800000" flipV="1">
              <a:off x="4833326" y="19346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0" name="Oval 1249">
              <a:extLst>
                <a:ext uri="{FF2B5EF4-FFF2-40B4-BE49-F238E27FC236}">
                  <a16:creationId xmlns:a16="http://schemas.microsoft.com/office/drawing/2014/main" id="{55151EF0-DD48-0CAC-953A-61EBB78A8A84}"/>
                </a:ext>
              </a:extLst>
            </p:cNvPr>
            <p:cNvSpPr/>
            <p:nvPr/>
          </p:nvSpPr>
          <p:spPr>
            <a:xfrm>
              <a:off x="4847068" y="24270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51" name="Straight Connector 1250">
              <a:extLst>
                <a:ext uri="{FF2B5EF4-FFF2-40B4-BE49-F238E27FC236}">
                  <a16:creationId xmlns:a16="http://schemas.microsoft.com/office/drawing/2014/main" id="{4FE48CAF-C1F9-4F1C-F9FF-DE175AA0BB7D}"/>
                </a:ext>
              </a:extLst>
            </p:cNvPr>
            <p:cNvCxnSpPr>
              <a:cxnSpLocks/>
            </p:cNvCxnSpPr>
            <p:nvPr/>
          </p:nvCxnSpPr>
          <p:spPr>
            <a:xfrm>
              <a:off x="4931893" y="23092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2" name="Straight Connector 1251">
              <a:extLst>
                <a:ext uri="{FF2B5EF4-FFF2-40B4-BE49-F238E27FC236}">
                  <a16:creationId xmlns:a16="http://schemas.microsoft.com/office/drawing/2014/main" id="{AEE974F7-623A-C4C4-89EF-1E3753D35873}"/>
                </a:ext>
              </a:extLst>
            </p:cNvPr>
            <p:cNvCxnSpPr>
              <a:cxnSpLocks/>
            </p:cNvCxnSpPr>
            <p:nvPr/>
          </p:nvCxnSpPr>
          <p:spPr>
            <a:xfrm>
              <a:off x="4993454" y="16869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3" name="Straight Connector 1252">
              <a:extLst>
                <a:ext uri="{FF2B5EF4-FFF2-40B4-BE49-F238E27FC236}">
                  <a16:creationId xmlns:a16="http://schemas.microsoft.com/office/drawing/2014/main" id="{C2ECF735-E1CD-FB71-B5B1-2A5D75B5EEA0}"/>
                </a:ext>
              </a:extLst>
            </p:cNvPr>
            <p:cNvCxnSpPr>
              <a:cxnSpLocks/>
            </p:cNvCxnSpPr>
            <p:nvPr/>
          </p:nvCxnSpPr>
          <p:spPr>
            <a:xfrm>
              <a:off x="5072122" y="87100"/>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4" name="Straight Connector 1253">
              <a:extLst>
                <a:ext uri="{FF2B5EF4-FFF2-40B4-BE49-F238E27FC236}">
                  <a16:creationId xmlns:a16="http://schemas.microsoft.com/office/drawing/2014/main" id="{4DAC57D1-641D-0E75-989F-7F43B6D39FD8}"/>
                </a:ext>
              </a:extLst>
            </p:cNvPr>
            <p:cNvCxnSpPr>
              <a:cxnSpLocks/>
            </p:cNvCxnSpPr>
            <p:nvPr/>
          </p:nvCxnSpPr>
          <p:spPr>
            <a:xfrm>
              <a:off x="4997157" y="16869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5" name="Straight Connector 1254">
              <a:extLst>
                <a:ext uri="{FF2B5EF4-FFF2-40B4-BE49-F238E27FC236}">
                  <a16:creationId xmlns:a16="http://schemas.microsoft.com/office/drawing/2014/main" id="{4B8F4B74-0765-F92B-3B6F-AC72AD2A425C}"/>
                </a:ext>
              </a:extLst>
            </p:cNvPr>
            <p:cNvCxnSpPr>
              <a:cxnSpLocks/>
            </p:cNvCxnSpPr>
            <p:nvPr/>
          </p:nvCxnSpPr>
          <p:spPr>
            <a:xfrm>
              <a:off x="4934010" y="23051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6" name="Straight Connector 1255">
              <a:extLst>
                <a:ext uri="{FF2B5EF4-FFF2-40B4-BE49-F238E27FC236}">
                  <a16:creationId xmlns:a16="http://schemas.microsoft.com/office/drawing/2014/main" id="{F7E3D725-37CC-EF78-C929-8710F9F75A40}"/>
                </a:ext>
              </a:extLst>
            </p:cNvPr>
            <p:cNvCxnSpPr>
              <a:cxnSpLocks/>
            </p:cNvCxnSpPr>
            <p:nvPr/>
          </p:nvCxnSpPr>
          <p:spPr>
            <a:xfrm rot="-180000">
              <a:off x="4528345" y="87159"/>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7" name="Straight Connector 1256">
              <a:extLst>
                <a:ext uri="{FF2B5EF4-FFF2-40B4-BE49-F238E27FC236}">
                  <a16:creationId xmlns:a16="http://schemas.microsoft.com/office/drawing/2014/main" id="{3287F2D1-537C-7DB7-3C2A-A4D7738A2BBC}"/>
                </a:ext>
              </a:extLst>
            </p:cNvPr>
            <p:cNvCxnSpPr>
              <a:cxnSpLocks/>
            </p:cNvCxnSpPr>
            <p:nvPr/>
          </p:nvCxnSpPr>
          <p:spPr>
            <a:xfrm>
              <a:off x="5193068" y="9209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58" name="Rectangle 1257">
              <a:extLst>
                <a:ext uri="{FF2B5EF4-FFF2-40B4-BE49-F238E27FC236}">
                  <a16:creationId xmlns:a16="http://schemas.microsoft.com/office/drawing/2014/main" id="{80D9FC71-845E-A8AE-6682-72D56590EEAE}"/>
                </a:ext>
              </a:extLst>
            </p:cNvPr>
            <p:cNvSpPr/>
            <p:nvPr/>
          </p:nvSpPr>
          <p:spPr>
            <a:xfrm rot="10800000">
              <a:off x="4969393" y="25151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9" name="Rectangle 1258">
              <a:extLst>
                <a:ext uri="{FF2B5EF4-FFF2-40B4-BE49-F238E27FC236}">
                  <a16:creationId xmlns:a16="http://schemas.microsoft.com/office/drawing/2014/main" id="{091B85E3-F87E-EA58-8241-5854F8E2FEE4}"/>
                </a:ext>
              </a:extLst>
            </p:cNvPr>
            <p:cNvSpPr/>
            <p:nvPr/>
          </p:nvSpPr>
          <p:spPr>
            <a:xfrm rot="10800000">
              <a:off x="5041146" y="20459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0" name="Rectangle 1259">
              <a:extLst>
                <a:ext uri="{FF2B5EF4-FFF2-40B4-BE49-F238E27FC236}">
                  <a16:creationId xmlns:a16="http://schemas.microsoft.com/office/drawing/2014/main" id="{581D0EC1-891A-263F-B3B9-C1D42FE2B0B7}"/>
                </a:ext>
              </a:extLst>
            </p:cNvPr>
            <p:cNvSpPr/>
            <p:nvPr/>
          </p:nvSpPr>
          <p:spPr>
            <a:xfrm rot="10800000" flipV="1">
              <a:off x="5101332" y="15946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1" name="Oval 1260">
              <a:extLst>
                <a:ext uri="{FF2B5EF4-FFF2-40B4-BE49-F238E27FC236}">
                  <a16:creationId xmlns:a16="http://schemas.microsoft.com/office/drawing/2014/main" id="{F76446AA-5841-B141-4B13-DB7C083C805A}"/>
                </a:ext>
              </a:extLst>
            </p:cNvPr>
            <p:cNvSpPr/>
            <p:nvPr/>
          </p:nvSpPr>
          <p:spPr>
            <a:xfrm>
              <a:off x="5114031" y="10520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62" name="Straight Connector 1261">
              <a:extLst>
                <a:ext uri="{FF2B5EF4-FFF2-40B4-BE49-F238E27FC236}">
                  <a16:creationId xmlns:a16="http://schemas.microsoft.com/office/drawing/2014/main" id="{4106EC11-2182-722E-DF71-6188DA55C33F}"/>
                </a:ext>
              </a:extLst>
            </p:cNvPr>
            <p:cNvCxnSpPr>
              <a:cxnSpLocks/>
            </p:cNvCxnSpPr>
            <p:nvPr/>
          </p:nvCxnSpPr>
          <p:spPr>
            <a:xfrm>
              <a:off x="5194101" y="1640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3" name="Straight Connector 1262">
              <a:extLst>
                <a:ext uri="{FF2B5EF4-FFF2-40B4-BE49-F238E27FC236}">
                  <a16:creationId xmlns:a16="http://schemas.microsoft.com/office/drawing/2014/main" id="{27438776-D7E6-9F33-CA9B-731A6DC21C58}"/>
                </a:ext>
              </a:extLst>
            </p:cNvPr>
            <p:cNvCxnSpPr>
              <a:cxnSpLocks/>
            </p:cNvCxnSpPr>
            <p:nvPr/>
          </p:nvCxnSpPr>
          <p:spPr>
            <a:xfrm>
              <a:off x="5275944" y="16257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4" name="Straight Connector 1263">
              <a:extLst>
                <a:ext uri="{FF2B5EF4-FFF2-40B4-BE49-F238E27FC236}">
                  <a16:creationId xmlns:a16="http://schemas.microsoft.com/office/drawing/2014/main" id="{24E81130-A39B-9EBF-A83A-93AF5320B9FD}"/>
                </a:ext>
              </a:extLst>
            </p:cNvPr>
            <p:cNvCxnSpPr>
              <a:cxnSpLocks/>
            </p:cNvCxnSpPr>
            <p:nvPr/>
          </p:nvCxnSpPr>
          <p:spPr>
            <a:xfrm>
              <a:off x="5275070" y="22562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5" name="Straight Connector 1264">
              <a:extLst>
                <a:ext uri="{FF2B5EF4-FFF2-40B4-BE49-F238E27FC236}">
                  <a16:creationId xmlns:a16="http://schemas.microsoft.com/office/drawing/2014/main" id="{61B73EF0-C990-DC6D-EC88-53D5CC484310}"/>
                </a:ext>
              </a:extLst>
            </p:cNvPr>
            <p:cNvCxnSpPr>
              <a:cxnSpLocks/>
            </p:cNvCxnSpPr>
            <p:nvPr/>
          </p:nvCxnSpPr>
          <p:spPr>
            <a:xfrm>
              <a:off x="5339629" y="22242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6" name="Straight Connector 1265">
              <a:extLst>
                <a:ext uri="{FF2B5EF4-FFF2-40B4-BE49-F238E27FC236}">
                  <a16:creationId xmlns:a16="http://schemas.microsoft.com/office/drawing/2014/main" id="{FB275561-3F1B-78E7-96EC-B1D36E552F5D}"/>
                </a:ext>
              </a:extLst>
            </p:cNvPr>
            <p:cNvCxnSpPr>
              <a:cxnSpLocks/>
            </p:cNvCxnSpPr>
            <p:nvPr/>
          </p:nvCxnSpPr>
          <p:spPr>
            <a:xfrm>
              <a:off x="5337158" y="29805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267" name="Rectangle 1266">
              <a:extLst>
                <a:ext uri="{FF2B5EF4-FFF2-40B4-BE49-F238E27FC236}">
                  <a16:creationId xmlns:a16="http://schemas.microsoft.com/office/drawing/2014/main" id="{F3336F9E-EFC4-C9AF-1FA1-89A1DDD09844}"/>
                </a:ext>
              </a:extLst>
            </p:cNvPr>
            <p:cNvSpPr/>
            <p:nvPr/>
          </p:nvSpPr>
          <p:spPr>
            <a:xfrm>
              <a:off x="5239242" y="10544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8" name="Rectangle 1267">
              <a:extLst>
                <a:ext uri="{FF2B5EF4-FFF2-40B4-BE49-F238E27FC236}">
                  <a16:creationId xmlns:a16="http://schemas.microsoft.com/office/drawing/2014/main" id="{B3EBD80D-886B-DE2E-7164-B2D3AD556D78}"/>
                </a:ext>
              </a:extLst>
            </p:cNvPr>
            <p:cNvSpPr/>
            <p:nvPr/>
          </p:nvSpPr>
          <p:spPr>
            <a:xfrm rot="10800000">
              <a:off x="5318451" y="15066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9" name="Rectangle 1268">
              <a:extLst>
                <a:ext uri="{FF2B5EF4-FFF2-40B4-BE49-F238E27FC236}">
                  <a16:creationId xmlns:a16="http://schemas.microsoft.com/office/drawing/2014/main" id="{6B7F9CB6-BDD2-E41F-27FF-AD882366B74D}"/>
                </a:ext>
              </a:extLst>
            </p:cNvPr>
            <p:cNvSpPr/>
            <p:nvPr/>
          </p:nvSpPr>
          <p:spPr>
            <a:xfrm rot="10800000" flipV="1">
              <a:off x="5373062" y="19600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0" name="Oval 1269">
              <a:extLst>
                <a:ext uri="{FF2B5EF4-FFF2-40B4-BE49-F238E27FC236}">
                  <a16:creationId xmlns:a16="http://schemas.microsoft.com/office/drawing/2014/main" id="{70195051-161D-82DD-8F4B-DF765D257B2A}"/>
                </a:ext>
              </a:extLst>
            </p:cNvPr>
            <p:cNvSpPr/>
            <p:nvPr/>
          </p:nvSpPr>
          <p:spPr>
            <a:xfrm>
              <a:off x="5386804" y="24525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1" name="Straight Connector 1270">
              <a:extLst>
                <a:ext uri="{FF2B5EF4-FFF2-40B4-BE49-F238E27FC236}">
                  <a16:creationId xmlns:a16="http://schemas.microsoft.com/office/drawing/2014/main" id="{ECB27B9B-585E-3AB0-59D4-FAA713A69DB3}"/>
                </a:ext>
              </a:extLst>
            </p:cNvPr>
            <p:cNvCxnSpPr>
              <a:cxnSpLocks/>
            </p:cNvCxnSpPr>
            <p:nvPr/>
          </p:nvCxnSpPr>
          <p:spPr>
            <a:xfrm>
              <a:off x="5471629" y="23347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2" name="Straight Connector 1271">
              <a:extLst>
                <a:ext uri="{FF2B5EF4-FFF2-40B4-BE49-F238E27FC236}">
                  <a16:creationId xmlns:a16="http://schemas.microsoft.com/office/drawing/2014/main" id="{4CA8CCBA-7CDB-6F7A-B7AB-DDC6FDE762DE}"/>
                </a:ext>
              </a:extLst>
            </p:cNvPr>
            <p:cNvCxnSpPr>
              <a:cxnSpLocks/>
            </p:cNvCxnSpPr>
            <p:nvPr/>
          </p:nvCxnSpPr>
          <p:spPr>
            <a:xfrm>
              <a:off x="5533190" y="17124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3" name="Straight Connector 1272">
              <a:extLst>
                <a:ext uri="{FF2B5EF4-FFF2-40B4-BE49-F238E27FC236}">
                  <a16:creationId xmlns:a16="http://schemas.microsoft.com/office/drawing/2014/main" id="{9FE4DDC4-4712-7A47-8DD3-31397A9C0EF5}"/>
                </a:ext>
              </a:extLst>
            </p:cNvPr>
            <p:cNvCxnSpPr>
              <a:cxnSpLocks/>
            </p:cNvCxnSpPr>
            <p:nvPr/>
          </p:nvCxnSpPr>
          <p:spPr>
            <a:xfrm>
              <a:off x="5611858" y="89645"/>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4" name="Straight Connector 1273">
              <a:extLst>
                <a:ext uri="{FF2B5EF4-FFF2-40B4-BE49-F238E27FC236}">
                  <a16:creationId xmlns:a16="http://schemas.microsoft.com/office/drawing/2014/main" id="{44E01412-89A1-8465-6408-B217B6ACE9D1}"/>
                </a:ext>
              </a:extLst>
            </p:cNvPr>
            <p:cNvCxnSpPr>
              <a:cxnSpLocks/>
            </p:cNvCxnSpPr>
            <p:nvPr/>
          </p:nvCxnSpPr>
          <p:spPr>
            <a:xfrm>
              <a:off x="5536893" y="1712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5" name="Straight Connector 1274">
              <a:extLst>
                <a:ext uri="{FF2B5EF4-FFF2-40B4-BE49-F238E27FC236}">
                  <a16:creationId xmlns:a16="http://schemas.microsoft.com/office/drawing/2014/main" id="{178218B5-0292-6623-F96E-FE55536EB738}"/>
                </a:ext>
              </a:extLst>
            </p:cNvPr>
            <p:cNvCxnSpPr>
              <a:cxnSpLocks/>
            </p:cNvCxnSpPr>
            <p:nvPr/>
          </p:nvCxnSpPr>
          <p:spPr>
            <a:xfrm>
              <a:off x="5473746" y="23306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6" name="Straight Connector 1275">
              <a:extLst>
                <a:ext uri="{FF2B5EF4-FFF2-40B4-BE49-F238E27FC236}">
                  <a16:creationId xmlns:a16="http://schemas.microsoft.com/office/drawing/2014/main" id="{B9EA98C0-767E-16F5-8995-A50598EE18F8}"/>
                </a:ext>
              </a:extLst>
            </p:cNvPr>
            <p:cNvCxnSpPr>
              <a:cxnSpLocks/>
            </p:cNvCxnSpPr>
            <p:nvPr/>
          </p:nvCxnSpPr>
          <p:spPr>
            <a:xfrm rot="-180000">
              <a:off x="5068081" y="89704"/>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7" name="Straight Connector 1296">
              <a:extLst>
                <a:ext uri="{FF2B5EF4-FFF2-40B4-BE49-F238E27FC236}">
                  <a16:creationId xmlns:a16="http://schemas.microsoft.com/office/drawing/2014/main" id="{73BBAEAF-52A6-3652-5ED6-DB98C6004616}"/>
                </a:ext>
              </a:extLst>
            </p:cNvPr>
            <p:cNvCxnSpPr>
              <a:cxnSpLocks/>
            </p:cNvCxnSpPr>
            <p:nvPr/>
          </p:nvCxnSpPr>
          <p:spPr>
            <a:xfrm>
              <a:off x="5738281" y="94043"/>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298" name="Rectangle 1297">
              <a:extLst>
                <a:ext uri="{FF2B5EF4-FFF2-40B4-BE49-F238E27FC236}">
                  <a16:creationId xmlns:a16="http://schemas.microsoft.com/office/drawing/2014/main" id="{4F493A16-F111-7A1C-8725-CBED6B39E553}"/>
                </a:ext>
              </a:extLst>
            </p:cNvPr>
            <p:cNvSpPr/>
            <p:nvPr/>
          </p:nvSpPr>
          <p:spPr>
            <a:xfrm rot="10800000">
              <a:off x="5514606" y="25346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9" name="Rectangle 1298">
              <a:extLst>
                <a:ext uri="{FF2B5EF4-FFF2-40B4-BE49-F238E27FC236}">
                  <a16:creationId xmlns:a16="http://schemas.microsoft.com/office/drawing/2014/main" id="{1DFB28FC-CF8A-F99F-4443-A8E762912695}"/>
                </a:ext>
              </a:extLst>
            </p:cNvPr>
            <p:cNvSpPr/>
            <p:nvPr/>
          </p:nvSpPr>
          <p:spPr>
            <a:xfrm rot="10800000">
              <a:off x="5586359" y="20654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0" name="Rectangle 1299">
              <a:extLst>
                <a:ext uri="{FF2B5EF4-FFF2-40B4-BE49-F238E27FC236}">
                  <a16:creationId xmlns:a16="http://schemas.microsoft.com/office/drawing/2014/main" id="{63BACA68-D7CD-4BBF-2853-C762AEAB8B7B}"/>
                </a:ext>
              </a:extLst>
            </p:cNvPr>
            <p:cNvSpPr/>
            <p:nvPr/>
          </p:nvSpPr>
          <p:spPr>
            <a:xfrm rot="10800000" flipV="1">
              <a:off x="5646545" y="16141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1" name="Oval 1300">
              <a:extLst>
                <a:ext uri="{FF2B5EF4-FFF2-40B4-BE49-F238E27FC236}">
                  <a16:creationId xmlns:a16="http://schemas.microsoft.com/office/drawing/2014/main" id="{1DE64036-0426-1473-39EA-D8A61267D0C0}"/>
                </a:ext>
              </a:extLst>
            </p:cNvPr>
            <p:cNvSpPr/>
            <p:nvPr/>
          </p:nvSpPr>
          <p:spPr>
            <a:xfrm>
              <a:off x="5659244" y="10715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02" name="Straight Connector 1301">
              <a:extLst>
                <a:ext uri="{FF2B5EF4-FFF2-40B4-BE49-F238E27FC236}">
                  <a16:creationId xmlns:a16="http://schemas.microsoft.com/office/drawing/2014/main" id="{A4841221-2886-744B-0FB1-010D9760BA03}"/>
                </a:ext>
              </a:extLst>
            </p:cNvPr>
            <p:cNvCxnSpPr>
              <a:cxnSpLocks/>
            </p:cNvCxnSpPr>
            <p:nvPr/>
          </p:nvCxnSpPr>
          <p:spPr>
            <a:xfrm>
              <a:off x="5739314" y="16602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3" name="Straight Connector 1302">
              <a:extLst>
                <a:ext uri="{FF2B5EF4-FFF2-40B4-BE49-F238E27FC236}">
                  <a16:creationId xmlns:a16="http://schemas.microsoft.com/office/drawing/2014/main" id="{B90665CC-C525-A234-E6B5-6DB7705C6B7F}"/>
                </a:ext>
              </a:extLst>
            </p:cNvPr>
            <p:cNvCxnSpPr>
              <a:cxnSpLocks/>
            </p:cNvCxnSpPr>
            <p:nvPr/>
          </p:nvCxnSpPr>
          <p:spPr>
            <a:xfrm>
              <a:off x="5821157" y="1645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4" name="Straight Connector 1303">
              <a:extLst>
                <a:ext uri="{FF2B5EF4-FFF2-40B4-BE49-F238E27FC236}">
                  <a16:creationId xmlns:a16="http://schemas.microsoft.com/office/drawing/2014/main" id="{3FE95F06-5CCA-CD7A-74D6-41BA41A68ED8}"/>
                </a:ext>
              </a:extLst>
            </p:cNvPr>
            <p:cNvCxnSpPr>
              <a:cxnSpLocks/>
            </p:cNvCxnSpPr>
            <p:nvPr/>
          </p:nvCxnSpPr>
          <p:spPr>
            <a:xfrm>
              <a:off x="5820283" y="22757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5" name="Straight Connector 1304">
              <a:extLst>
                <a:ext uri="{FF2B5EF4-FFF2-40B4-BE49-F238E27FC236}">
                  <a16:creationId xmlns:a16="http://schemas.microsoft.com/office/drawing/2014/main" id="{36F00B24-44E1-F19A-BC1D-976687C8278B}"/>
                </a:ext>
              </a:extLst>
            </p:cNvPr>
            <p:cNvCxnSpPr>
              <a:cxnSpLocks/>
            </p:cNvCxnSpPr>
            <p:nvPr/>
          </p:nvCxnSpPr>
          <p:spPr>
            <a:xfrm>
              <a:off x="5884842" y="22437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6" name="Straight Connector 1305">
              <a:extLst>
                <a:ext uri="{FF2B5EF4-FFF2-40B4-BE49-F238E27FC236}">
                  <a16:creationId xmlns:a16="http://schemas.microsoft.com/office/drawing/2014/main" id="{BB950FA8-3124-02B0-D102-5E7C953FF5FB}"/>
                </a:ext>
              </a:extLst>
            </p:cNvPr>
            <p:cNvCxnSpPr>
              <a:cxnSpLocks/>
            </p:cNvCxnSpPr>
            <p:nvPr/>
          </p:nvCxnSpPr>
          <p:spPr>
            <a:xfrm>
              <a:off x="5882371" y="30000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07" name="Rectangle 1306">
              <a:extLst>
                <a:ext uri="{FF2B5EF4-FFF2-40B4-BE49-F238E27FC236}">
                  <a16:creationId xmlns:a16="http://schemas.microsoft.com/office/drawing/2014/main" id="{CF3F45B3-3CA1-22E2-A966-E3C02F8546BD}"/>
                </a:ext>
              </a:extLst>
            </p:cNvPr>
            <p:cNvSpPr/>
            <p:nvPr/>
          </p:nvSpPr>
          <p:spPr>
            <a:xfrm>
              <a:off x="5784455" y="10739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8" name="Rectangle 1307">
              <a:extLst>
                <a:ext uri="{FF2B5EF4-FFF2-40B4-BE49-F238E27FC236}">
                  <a16:creationId xmlns:a16="http://schemas.microsoft.com/office/drawing/2014/main" id="{64F4F693-F9E3-4D23-B288-834A064F4E87}"/>
                </a:ext>
              </a:extLst>
            </p:cNvPr>
            <p:cNvSpPr/>
            <p:nvPr/>
          </p:nvSpPr>
          <p:spPr>
            <a:xfrm rot="10800000">
              <a:off x="5863664" y="15261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9" name="Rectangle 1308">
              <a:extLst>
                <a:ext uri="{FF2B5EF4-FFF2-40B4-BE49-F238E27FC236}">
                  <a16:creationId xmlns:a16="http://schemas.microsoft.com/office/drawing/2014/main" id="{F47349CC-64C9-14F9-80D9-34A55C65C89E}"/>
                </a:ext>
              </a:extLst>
            </p:cNvPr>
            <p:cNvSpPr/>
            <p:nvPr/>
          </p:nvSpPr>
          <p:spPr>
            <a:xfrm rot="10800000" flipV="1">
              <a:off x="5918275" y="19795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0" name="Oval 1309">
              <a:extLst>
                <a:ext uri="{FF2B5EF4-FFF2-40B4-BE49-F238E27FC236}">
                  <a16:creationId xmlns:a16="http://schemas.microsoft.com/office/drawing/2014/main" id="{1F00CBED-D9FE-3372-A730-8EC0E05C093A}"/>
                </a:ext>
              </a:extLst>
            </p:cNvPr>
            <p:cNvSpPr/>
            <p:nvPr/>
          </p:nvSpPr>
          <p:spPr>
            <a:xfrm>
              <a:off x="5932017" y="24720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11" name="Straight Connector 1310">
              <a:extLst>
                <a:ext uri="{FF2B5EF4-FFF2-40B4-BE49-F238E27FC236}">
                  <a16:creationId xmlns:a16="http://schemas.microsoft.com/office/drawing/2014/main" id="{B344661C-6CB9-8F3B-C1D6-6B6C22FECF60}"/>
                </a:ext>
              </a:extLst>
            </p:cNvPr>
            <p:cNvCxnSpPr>
              <a:cxnSpLocks/>
            </p:cNvCxnSpPr>
            <p:nvPr/>
          </p:nvCxnSpPr>
          <p:spPr>
            <a:xfrm>
              <a:off x="6016842" y="23542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2" name="Straight Connector 1311">
              <a:extLst>
                <a:ext uri="{FF2B5EF4-FFF2-40B4-BE49-F238E27FC236}">
                  <a16:creationId xmlns:a16="http://schemas.microsoft.com/office/drawing/2014/main" id="{C7B2F6BE-4188-5FD9-0F94-FDE2C788F9FF}"/>
                </a:ext>
              </a:extLst>
            </p:cNvPr>
            <p:cNvCxnSpPr>
              <a:cxnSpLocks/>
            </p:cNvCxnSpPr>
            <p:nvPr/>
          </p:nvCxnSpPr>
          <p:spPr>
            <a:xfrm>
              <a:off x="6078403" y="17319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3" name="Straight Connector 1312">
              <a:extLst>
                <a:ext uri="{FF2B5EF4-FFF2-40B4-BE49-F238E27FC236}">
                  <a16:creationId xmlns:a16="http://schemas.microsoft.com/office/drawing/2014/main" id="{F5A4E50C-41B2-8668-85D8-6C67BC98D1CA}"/>
                </a:ext>
              </a:extLst>
            </p:cNvPr>
            <p:cNvCxnSpPr>
              <a:cxnSpLocks/>
            </p:cNvCxnSpPr>
            <p:nvPr/>
          </p:nvCxnSpPr>
          <p:spPr>
            <a:xfrm>
              <a:off x="6157071" y="10095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4" name="Straight Connector 1313">
              <a:extLst>
                <a:ext uri="{FF2B5EF4-FFF2-40B4-BE49-F238E27FC236}">
                  <a16:creationId xmlns:a16="http://schemas.microsoft.com/office/drawing/2014/main" id="{48D941C3-012D-57CF-93B4-B809C859DADA}"/>
                </a:ext>
              </a:extLst>
            </p:cNvPr>
            <p:cNvCxnSpPr>
              <a:cxnSpLocks/>
            </p:cNvCxnSpPr>
            <p:nvPr/>
          </p:nvCxnSpPr>
          <p:spPr>
            <a:xfrm>
              <a:off x="6082106" y="1731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5" name="Straight Connector 1314">
              <a:extLst>
                <a:ext uri="{FF2B5EF4-FFF2-40B4-BE49-F238E27FC236}">
                  <a16:creationId xmlns:a16="http://schemas.microsoft.com/office/drawing/2014/main" id="{2A7B1974-AAF8-6E84-AC22-B62F8BA6A42E}"/>
                </a:ext>
              </a:extLst>
            </p:cNvPr>
            <p:cNvCxnSpPr>
              <a:cxnSpLocks/>
            </p:cNvCxnSpPr>
            <p:nvPr/>
          </p:nvCxnSpPr>
          <p:spPr>
            <a:xfrm>
              <a:off x="6018959" y="23501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6" name="Straight Connector 1315">
              <a:extLst>
                <a:ext uri="{FF2B5EF4-FFF2-40B4-BE49-F238E27FC236}">
                  <a16:creationId xmlns:a16="http://schemas.microsoft.com/office/drawing/2014/main" id="{9F6569D7-F2A8-59EF-049F-2AD9DD9A39C6}"/>
                </a:ext>
              </a:extLst>
            </p:cNvPr>
            <p:cNvCxnSpPr>
              <a:cxnSpLocks/>
            </p:cNvCxnSpPr>
            <p:nvPr/>
          </p:nvCxnSpPr>
          <p:spPr>
            <a:xfrm rot="-180000">
              <a:off x="5613294" y="91654"/>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40" name="Rectangle 1339">
              <a:extLst>
                <a:ext uri="{FF2B5EF4-FFF2-40B4-BE49-F238E27FC236}">
                  <a16:creationId xmlns:a16="http://schemas.microsoft.com/office/drawing/2014/main" id="{A077EAF2-5FB2-9CBF-885D-9794089F0666}"/>
                </a:ext>
              </a:extLst>
            </p:cNvPr>
            <p:cNvSpPr/>
            <p:nvPr/>
          </p:nvSpPr>
          <p:spPr>
            <a:xfrm rot="10800000">
              <a:off x="6051735" y="256278"/>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1" name="Rectangle 1340">
              <a:extLst>
                <a:ext uri="{FF2B5EF4-FFF2-40B4-BE49-F238E27FC236}">
                  <a16:creationId xmlns:a16="http://schemas.microsoft.com/office/drawing/2014/main" id="{C210DF97-E2C2-9753-6CFC-A436BCA76F95}"/>
                </a:ext>
              </a:extLst>
            </p:cNvPr>
            <p:cNvSpPr/>
            <p:nvPr/>
          </p:nvSpPr>
          <p:spPr>
            <a:xfrm rot="10800000">
              <a:off x="6123488" y="209364"/>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2" name="Rectangle 1341">
              <a:extLst>
                <a:ext uri="{FF2B5EF4-FFF2-40B4-BE49-F238E27FC236}">
                  <a16:creationId xmlns:a16="http://schemas.microsoft.com/office/drawing/2014/main" id="{3F96803F-CF8E-6799-8478-23E6B5104F5B}"/>
                </a:ext>
              </a:extLst>
            </p:cNvPr>
            <p:cNvSpPr/>
            <p:nvPr/>
          </p:nvSpPr>
          <p:spPr>
            <a:xfrm rot="10800000" flipV="1">
              <a:off x="6183674" y="164231"/>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3" name="Oval 1342">
              <a:extLst>
                <a:ext uri="{FF2B5EF4-FFF2-40B4-BE49-F238E27FC236}">
                  <a16:creationId xmlns:a16="http://schemas.microsoft.com/office/drawing/2014/main" id="{A0EF18BC-5FCF-2114-9075-D43F964B53FC}"/>
                </a:ext>
              </a:extLst>
            </p:cNvPr>
            <p:cNvSpPr/>
            <p:nvPr/>
          </p:nvSpPr>
          <p:spPr>
            <a:xfrm>
              <a:off x="6196373" y="109965"/>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4" name="Straight Connector 1343">
              <a:extLst>
                <a:ext uri="{FF2B5EF4-FFF2-40B4-BE49-F238E27FC236}">
                  <a16:creationId xmlns:a16="http://schemas.microsoft.com/office/drawing/2014/main" id="{764572CA-E622-83F4-0360-AE3DBCCA5A58}"/>
                </a:ext>
              </a:extLst>
            </p:cNvPr>
            <p:cNvCxnSpPr>
              <a:cxnSpLocks/>
            </p:cNvCxnSpPr>
            <p:nvPr/>
          </p:nvCxnSpPr>
          <p:spPr>
            <a:xfrm>
              <a:off x="6276443" y="16883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5" name="Straight Connector 1344">
              <a:extLst>
                <a:ext uri="{FF2B5EF4-FFF2-40B4-BE49-F238E27FC236}">
                  <a16:creationId xmlns:a16="http://schemas.microsoft.com/office/drawing/2014/main" id="{0E84CF43-A4A6-B0A4-A81F-5ACDEB021A0D}"/>
                </a:ext>
              </a:extLst>
            </p:cNvPr>
            <p:cNvCxnSpPr>
              <a:cxnSpLocks/>
            </p:cNvCxnSpPr>
            <p:nvPr/>
          </p:nvCxnSpPr>
          <p:spPr>
            <a:xfrm>
              <a:off x="6358286" y="16734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6" name="Straight Connector 1345">
              <a:extLst>
                <a:ext uri="{FF2B5EF4-FFF2-40B4-BE49-F238E27FC236}">
                  <a16:creationId xmlns:a16="http://schemas.microsoft.com/office/drawing/2014/main" id="{46DFB510-7117-05C7-96D2-AADA47A92AED}"/>
                </a:ext>
              </a:extLst>
            </p:cNvPr>
            <p:cNvCxnSpPr>
              <a:cxnSpLocks/>
            </p:cNvCxnSpPr>
            <p:nvPr/>
          </p:nvCxnSpPr>
          <p:spPr>
            <a:xfrm>
              <a:off x="6357412" y="230388"/>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7" name="Straight Connector 1346">
              <a:extLst>
                <a:ext uri="{FF2B5EF4-FFF2-40B4-BE49-F238E27FC236}">
                  <a16:creationId xmlns:a16="http://schemas.microsoft.com/office/drawing/2014/main" id="{490609F9-506C-77DA-5478-AE95C6A2F5F5}"/>
                </a:ext>
              </a:extLst>
            </p:cNvPr>
            <p:cNvCxnSpPr>
              <a:cxnSpLocks/>
            </p:cNvCxnSpPr>
            <p:nvPr/>
          </p:nvCxnSpPr>
          <p:spPr>
            <a:xfrm>
              <a:off x="6421971" y="227187"/>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8" name="Straight Connector 1347">
              <a:extLst>
                <a:ext uri="{FF2B5EF4-FFF2-40B4-BE49-F238E27FC236}">
                  <a16:creationId xmlns:a16="http://schemas.microsoft.com/office/drawing/2014/main" id="{642E3325-9686-6429-CE7B-08523271A2BC}"/>
                </a:ext>
              </a:extLst>
            </p:cNvPr>
            <p:cNvCxnSpPr>
              <a:cxnSpLocks/>
            </p:cNvCxnSpPr>
            <p:nvPr/>
          </p:nvCxnSpPr>
          <p:spPr>
            <a:xfrm>
              <a:off x="6419500" y="302822"/>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49" name="Rectangle 1348">
              <a:extLst>
                <a:ext uri="{FF2B5EF4-FFF2-40B4-BE49-F238E27FC236}">
                  <a16:creationId xmlns:a16="http://schemas.microsoft.com/office/drawing/2014/main" id="{E4B10198-4E76-5139-7C4E-EAF421F3EDC1}"/>
                </a:ext>
              </a:extLst>
            </p:cNvPr>
            <p:cNvSpPr/>
            <p:nvPr/>
          </p:nvSpPr>
          <p:spPr>
            <a:xfrm>
              <a:off x="6321584" y="110209"/>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Rectangle 1349">
              <a:extLst>
                <a:ext uri="{FF2B5EF4-FFF2-40B4-BE49-F238E27FC236}">
                  <a16:creationId xmlns:a16="http://schemas.microsoft.com/office/drawing/2014/main" id="{42067151-61F5-00EA-B65D-3C7ACF97BF73}"/>
                </a:ext>
              </a:extLst>
            </p:cNvPr>
            <p:cNvSpPr/>
            <p:nvPr/>
          </p:nvSpPr>
          <p:spPr>
            <a:xfrm rot="10800000">
              <a:off x="6400793" y="155433"/>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Rectangle 1350">
              <a:extLst>
                <a:ext uri="{FF2B5EF4-FFF2-40B4-BE49-F238E27FC236}">
                  <a16:creationId xmlns:a16="http://schemas.microsoft.com/office/drawing/2014/main" id="{42D94A53-1E37-A2EC-1060-33B621E83E39}"/>
                </a:ext>
              </a:extLst>
            </p:cNvPr>
            <p:cNvSpPr/>
            <p:nvPr/>
          </p:nvSpPr>
          <p:spPr>
            <a:xfrm rot="10800000" flipV="1">
              <a:off x="6455404" y="200771"/>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a:extLst>
                <a:ext uri="{FF2B5EF4-FFF2-40B4-BE49-F238E27FC236}">
                  <a16:creationId xmlns:a16="http://schemas.microsoft.com/office/drawing/2014/main" id="{876B65C7-670D-E940-44A1-CEE250AD19AB}"/>
                </a:ext>
              </a:extLst>
            </p:cNvPr>
            <p:cNvSpPr/>
            <p:nvPr/>
          </p:nvSpPr>
          <p:spPr>
            <a:xfrm>
              <a:off x="6469146" y="25001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53" name="Straight Connector 1352">
              <a:extLst>
                <a:ext uri="{FF2B5EF4-FFF2-40B4-BE49-F238E27FC236}">
                  <a16:creationId xmlns:a16="http://schemas.microsoft.com/office/drawing/2014/main" id="{B0EEE39C-9DD8-4BD9-DBE6-9901013AD6E1}"/>
                </a:ext>
              </a:extLst>
            </p:cNvPr>
            <p:cNvCxnSpPr>
              <a:cxnSpLocks/>
            </p:cNvCxnSpPr>
            <p:nvPr/>
          </p:nvCxnSpPr>
          <p:spPr>
            <a:xfrm>
              <a:off x="6553971" y="23823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4" name="Straight Connector 1353">
              <a:extLst>
                <a:ext uri="{FF2B5EF4-FFF2-40B4-BE49-F238E27FC236}">
                  <a16:creationId xmlns:a16="http://schemas.microsoft.com/office/drawing/2014/main" id="{49D8CE4A-FE4D-1CAC-92B6-7B4317F34762}"/>
                </a:ext>
              </a:extLst>
            </p:cNvPr>
            <p:cNvCxnSpPr>
              <a:cxnSpLocks/>
            </p:cNvCxnSpPr>
            <p:nvPr/>
          </p:nvCxnSpPr>
          <p:spPr>
            <a:xfrm>
              <a:off x="6615532" y="176005"/>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5" name="Straight Connector 1354">
              <a:extLst>
                <a:ext uri="{FF2B5EF4-FFF2-40B4-BE49-F238E27FC236}">
                  <a16:creationId xmlns:a16="http://schemas.microsoft.com/office/drawing/2014/main" id="{4FD76739-2D17-DC76-EEAC-A0C4A91F1188}"/>
                </a:ext>
              </a:extLst>
            </p:cNvPr>
            <p:cNvCxnSpPr>
              <a:cxnSpLocks/>
            </p:cNvCxnSpPr>
            <p:nvPr/>
          </p:nvCxnSpPr>
          <p:spPr>
            <a:xfrm>
              <a:off x="6694200" y="103770"/>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6" name="Straight Connector 1355">
              <a:extLst>
                <a:ext uri="{FF2B5EF4-FFF2-40B4-BE49-F238E27FC236}">
                  <a16:creationId xmlns:a16="http://schemas.microsoft.com/office/drawing/2014/main" id="{6E85ECD2-1A83-7579-CC32-E9F38D2E1309}"/>
                </a:ext>
              </a:extLst>
            </p:cNvPr>
            <p:cNvCxnSpPr>
              <a:cxnSpLocks/>
            </p:cNvCxnSpPr>
            <p:nvPr/>
          </p:nvCxnSpPr>
          <p:spPr>
            <a:xfrm>
              <a:off x="6619235" y="17600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7" name="Straight Connector 1356">
              <a:extLst>
                <a:ext uri="{FF2B5EF4-FFF2-40B4-BE49-F238E27FC236}">
                  <a16:creationId xmlns:a16="http://schemas.microsoft.com/office/drawing/2014/main" id="{17D1525F-6ACD-BDBC-A50F-EF8847C2085D}"/>
                </a:ext>
              </a:extLst>
            </p:cNvPr>
            <p:cNvCxnSpPr>
              <a:cxnSpLocks/>
            </p:cNvCxnSpPr>
            <p:nvPr/>
          </p:nvCxnSpPr>
          <p:spPr>
            <a:xfrm>
              <a:off x="6556088" y="23782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8" name="Straight Connector 1357">
              <a:extLst>
                <a:ext uri="{FF2B5EF4-FFF2-40B4-BE49-F238E27FC236}">
                  <a16:creationId xmlns:a16="http://schemas.microsoft.com/office/drawing/2014/main" id="{D4DDF740-0B18-1AE4-0A50-E1E8162DEE78}"/>
                </a:ext>
              </a:extLst>
            </p:cNvPr>
            <p:cNvCxnSpPr>
              <a:cxnSpLocks/>
            </p:cNvCxnSpPr>
            <p:nvPr/>
          </p:nvCxnSpPr>
          <p:spPr>
            <a:xfrm>
              <a:off x="6275530" y="1000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9" name="Straight Connector 1358">
              <a:extLst>
                <a:ext uri="{FF2B5EF4-FFF2-40B4-BE49-F238E27FC236}">
                  <a16:creationId xmlns:a16="http://schemas.microsoft.com/office/drawing/2014/main" id="{40B32A5A-0876-DD88-B6F3-08636380CC87}"/>
                </a:ext>
              </a:extLst>
            </p:cNvPr>
            <p:cNvCxnSpPr>
              <a:cxnSpLocks/>
            </p:cNvCxnSpPr>
            <p:nvPr/>
          </p:nvCxnSpPr>
          <p:spPr>
            <a:xfrm rot="-180000">
              <a:off x="6152839" y="98068"/>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360" name="Rectangle 1359">
              <a:extLst>
                <a:ext uri="{FF2B5EF4-FFF2-40B4-BE49-F238E27FC236}">
                  <a16:creationId xmlns:a16="http://schemas.microsoft.com/office/drawing/2014/main" id="{918FBA5A-6287-CBF0-BDF8-09161DAB1667}"/>
                </a:ext>
              </a:extLst>
            </p:cNvPr>
            <p:cNvSpPr/>
            <p:nvPr/>
          </p:nvSpPr>
          <p:spPr>
            <a:xfrm rot="10800000">
              <a:off x="6592171" y="252233"/>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1" name="Rectangle 1360">
              <a:extLst>
                <a:ext uri="{FF2B5EF4-FFF2-40B4-BE49-F238E27FC236}">
                  <a16:creationId xmlns:a16="http://schemas.microsoft.com/office/drawing/2014/main" id="{530FB848-CCC9-F4F5-31DF-550DE9A999A9}"/>
                </a:ext>
              </a:extLst>
            </p:cNvPr>
            <p:cNvSpPr/>
            <p:nvPr/>
          </p:nvSpPr>
          <p:spPr>
            <a:xfrm rot="10800000">
              <a:off x="6663924" y="205319"/>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2" name="Rectangle 1361">
              <a:extLst>
                <a:ext uri="{FF2B5EF4-FFF2-40B4-BE49-F238E27FC236}">
                  <a16:creationId xmlns:a16="http://schemas.microsoft.com/office/drawing/2014/main" id="{5CC181C9-E353-A96C-BD81-51BD2AD823CB}"/>
                </a:ext>
              </a:extLst>
            </p:cNvPr>
            <p:cNvSpPr/>
            <p:nvPr/>
          </p:nvSpPr>
          <p:spPr>
            <a:xfrm rot="10800000" flipV="1">
              <a:off x="6724110" y="160186"/>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3" name="Oval 1362">
              <a:extLst>
                <a:ext uri="{FF2B5EF4-FFF2-40B4-BE49-F238E27FC236}">
                  <a16:creationId xmlns:a16="http://schemas.microsoft.com/office/drawing/2014/main" id="{1DDC4DB5-2841-29E3-8762-F6E3BDADFB4D}"/>
                </a:ext>
              </a:extLst>
            </p:cNvPr>
            <p:cNvSpPr/>
            <p:nvPr/>
          </p:nvSpPr>
          <p:spPr>
            <a:xfrm>
              <a:off x="6736809" y="105920"/>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4" name="Straight Connector 1363">
              <a:extLst>
                <a:ext uri="{FF2B5EF4-FFF2-40B4-BE49-F238E27FC236}">
                  <a16:creationId xmlns:a16="http://schemas.microsoft.com/office/drawing/2014/main" id="{C0A8698C-8753-12D2-CDE8-452B19459375}"/>
                </a:ext>
              </a:extLst>
            </p:cNvPr>
            <p:cNvCxnSpPr>
              <a:cxnSpLocks/>
            </p:cNvCxnSpPr>
            <p:nvPr/>
          </p:nvCxnSpPr>
          <p:spPr>
            <a:xfrm>
              <a:off x="6816879" y="16479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5" name="Straight Connector 1364">
              <a:extLst>
                <a:ext uri="{FF2B5EF4-FFF2-40B4-BE49-F238E27FC236}">
                  <a16:creationId xmlns:a16="http://schemas.microsoft.com/office/drawing/2014/main" id="{59ACAFB0-A438-33CE-77BC-CDA815BEEA76}"/>
                </a:ext>
              </a:extLst>
            </p:cNvPr>
            <p:cNvCxnSpPr>
              <a:cxnSpLocks/>
            </p:cNvCxnSpPr>
            <p:nvPr/>
          </p:nvCxnSpPr>
          <p:spPr>
            <a:xfrm>
              <a:off x="6898722" y="163296"/>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6" name="Straight Connector 1365">
              <a:extLst>
                <a:ext uri="{FF2B5EF4-FFF2-40B4-BE49-F238E27FC236}">
                  <a16:creationId xmlns:a16="http://schemas.microsoft.com/office/drawing/2014/main" id="{CA94D8BE-3A92-A85F-3B62-99750E5BB643}"/>
                </a:ext>
              </a:extLst>
            </p:cNvPr>
            <p:cNvCxnSpPr>
              <a:cxnSpLocks/>
            </p:cNvCxnSpPr>
            <p:nvPr/>
          </p:nvCxnSpPr>
          <p:spPr>
            <a:xfrm>
              <a:off x="6897848" y="226343"/>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7" name="Straight Connector 1366">
              <a:extLst>
                <a:ext uri="{FF2B5EF4-FFF2-40B4-BE49-F238E27FC236}">
                  <a16:creationId xmlns:a16="http://schemas.microsoft.com/office/drawing/2014/main" id="{6215B104-AACC-A7D9-EE1A-EFDC54760B17}"/>
                </a:ext>
              </a:extLst>
            </p:cNvPr>
            <p:cNvCxnSpPr>
              <a:cxnSpLocks/>
            </p:cNvCxnSpPr>
            <p:nvPr/>
          </p:nvCxnSpPr>
          <p:spPr>
            <a:xfrm>
              <a:off x="6962407" y="223142"/>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8" name="Straight Connector 1367">
              <a:extLst>
                <a:ext uri="{FF2B5EF4-FFF2-40B4-BE49-F238E27FC236}">
                  <a16:creationId xmlns:a16="http://schemas.microsoft.com/office/drawing/2014/main" id="{0F92235F-7FFE-B35E-9DC3-0CA7431E2B22}"/>
                </a:ext>
              </a:extLst>
            </p:cNvPr>
            <p:cNvCxnSpPr>
              <a:cxnSpLocks/>
            </p:cNvCxnSpPr>
            <p:nvPr/>
          </p:nvCxnSpPr>
          <p:spPr>
            <a:xfrm>
              <a:off x="6959936" y="298777"/>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369" name="Rectangle 1368">
              <a:extLst>
                <a:ext uri="{FF2B5EF4-FFF2-40B4-BE49-F238E27FC236}">
                  <a16:creationId xmlns:a16="http://schemas.microsoft.com/office/drawing/2014/main" id="{8841EEC5-B48A-8950-99BD-6296C6B49CC3}"/>
                </a:ext>
              </a:extLst>
            </p:cNvPr>
            <p:cNvSpPr/>
            <p:nvPr/>
          </p:nvSpPr>
          <p:spPr>
            <a:xfrm>
              <a:off x="6862020" y="106164"/>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0" name="Rectangle 1369">
              <a:extLst>
                <a:ext uri="{FF2B5EF4-FFF2-40B4-BE49-F238E27FC236}">
                  <a16:creationId xmlns:a16="http://schemas.microsoft.com/office/drawing/2014/main" id="{A4A522BC-A00B-1568-38B7-9D872BF172D1}"/>
                </a:ext>
              </a:extLst>
            </p:cNvPr>
            <p:cNvSpPr/>
            <p:nvPr/>
          </p:nvSpPr>
          <p:spPr>
            <a:xfrm rot="10800000">
              <a:off x="6941229" y="151388"/>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1" name="Rectangle 1370">
              <a:extLst>
                <a:ext uri="{FF2B5EF4-FFF2-40B4-BE49-F238E27FC236}">
                  <a16:creationId xmlns:a16="http://schemas.microsoft.com/office/drawing/2014/main" id="{AC9D9E4E-DE6E-47C2-9B46-50F8C69F6AEF}"/>
                </a:ext>
              </a:extLst>
            </p:cNvPr>
            <p:cNvSpPr/>
            <p:nvPr/>
          </p:nvSpPr>
          <p:spPr>
            <a:xfrm rot="10800000" flipV="1">
              <a:off x="6995840" y="196726"/>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2" name="Oval 1371">
              <a:extLst>
                <a:ext uri="{FF2B5EF4-FFF2-40B4-BE49-F238E27FC236}">
                  <a16:creationId xmlns:a16="http://schemas.microsoft.com/office/drawing/2014/main" id="{A6448788-904C-7FDD-4494-326305C81A9D}"/>
                </a:ext>
              </a:extLst>
            </p:cNvPr>
            <p:cNvSpPr/>
            <p:nvPr/>
          </p:nvSpPr>
          <p:spPr>
            <a:xfrm>
              <a:off x="7009582" y="24597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3" name="Straight Connector 1372">
              <a:extLst>
                <a:ext uri="{FF2B5EF4-FFF2-40B4-BE49-F238E27FC236}">
                  <a16:creationId xmlns:a16="http://schemas.microsoft.com/office/drawing/2014/main" id="{06750128-CEAA-694A-00E5-52232FF5CB04}"/>
                </a:ext>
              </a:extLst>
            </p:cNvPr>
            <p:cNvCxnSpPr>
              <a:cxnSpLocks/>
            </p:cNvCxnSpPr>
            <p:nvPr/>
          </p:nvCxnSpPr>
          <p:spPr>
            <a:xfrm>
              <a:off x="7094407" y="234190"/>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4" name="Straight Connector 1373">
              <a:extLst>
                <a:ext uri="{FF2B5EF4-FFF2-40B4-BE49-F238E27FC236}">
                  <a16:creationId xmlns:a16="http://schemas.microsoft.com/office/drawing/2014/main" id="{4E239E23-BE90-3215-0552-C04BFFB4F8FB}"/>
                </a:ext>
              </a:extLst>
            </p:cNvPr>
            <p:cNvCxnSpPr>
              <a:cxnSpLocks/>
            </p:cNvCxnSpPr>
            <p:nvPr/>
          </p:nvCxnSpPr>
          <p:spPr>
            <a:xfrm>
              <a:off x="7155968" y="171960"/>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5" name="Straight Connector 1374">
              <a:extLst>
                <a:ext uri="{FF2B5EF4-FFF2-40B4-BE49-F238E27FC236}">
                  <a16:creationId xmlns:a16="http://schemas.microsoft.com/office/drawing/2014/main" id="{D342F5B7-6781-0139-A590-6CBD6F5FBDB4}"/>
                </a:ext>
              </a:extLst>
            </p:cNvPr>
            <p:cNvCxnSpPr>
              <a:cxnSpLocks/>
            </p:cNvCxnSpPr>
            <p:nvPr/>
          </p:nvCxnSpPr>
          <p:spPr>
            <a:xfrm>
              <a:off x="7234636" y="99725"/>
              <a:ext cx="0" cy="69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6" name="Straight Connector 1375">
              <a:extLst>
                <a:ext uri="{FF2B5EF4-FFF2-40B4-BE49-F238E27FC236}">
                  <a16:creationId xmlns:a16="http://schemas.microsoft.com/office/drawing/2014/main" id="{D009732B-FAB5-61CA-12DA-ACA19CD8047A}"/>
                </a:ext>
              </a:extLst>
            </p:cNvPr>
            <p:cNvCxnSpPr>
              <a:cxnSpLocks/>
            </p:cNvCxnSpPr>
            <p:nvPr/>
          </p:nvCxnSpPr>
          <p:spPr>
            <a:xfrm>
              <a:off x="7159671" y="1719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7" name="Straight Connector 1376">
              <a:extLst>
                <a:ext uri="{FF2B5EF4-FFF2-40B4-BE49-F238E27FC236}">
                  <a16:creationId xmlns:a16="http://schemas.microsoft.com/office/drawing/2014/main" id="{C4B5BDBB-D026-3350-0EFE-9149E7FC1E72}"/>
                </a:ext>
              </a:extLst>
            </p:cNvPr>
            <p:cNvCxnSpPr>
              <a:cxnSpLocks/>
            </p:cNvCxnSpPr>
            <p:nvPr/>
          </p:nvCxnSpPr>
          <p:spPr>
            <a:xfrm>
              <a:off x="7096524" y="233781"/>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8" name="Straight Connector 1377">
              <a:extLst>
                <a:ext uri="{FF2B5EF4-FFF2-40B4-BE49-F238E27FC236}">
                  <a16:creationId xmlns:a16="http://schemas.microsoft.com/office/drawing/2014/main" id="{3F71F7C4-C5DF-6ADD-1C51-7E0AAB433C6A}"/>
                </a:ext>
              </a:extLst>
            </p:cNvPr>
            <p:cNvCxnSpPr>
              <a:cxnSpLocks/>
            </p:cNvCxnSpPr>
            <p:nvPr/>
          </p:nvCxnSpPr>
          <p:spPr>
            <a:xfrm>
              <a:off x="6815966" y="9598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9" name="Straight Connector 1378">
              <a:extLst>
                <a:ext uri="{FF2B5EF4-FFF2-40B4-BE49-F238E27FC236}">
                  <a16:creationId xmlns:a16="http://schemas.microsoft.com/office/drawing/2014/main" id="{A2BC7A85-9DB1-16A5-84D6-95C1B4A0D007}"/>
                </a:ext>
              </a:extLst>
            </p:cNvPr>
            <p:cNvCxnSpPr>
              <a:cxnSpLocks/>
            </p:cNvCxnSpPr>
            <p:nvPr/>
          </p:nvCxnSpPr>
          <p:spPr>
            <a:xfrm rot="-180000">
              <a:off x="6693275" y="9402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400" name="Rectangle 1399">
              <a:extLst>
                <a:ext uri="{FF2B5EF4-FFF2-40B4-BE49-F238E27FC236}">
                  <a16:creationId xmlns:a16="http://schemas.microsoft.com/office/drawing/2014/main" id="{53204574-3816-0D88-79B9-6231FFB3648E}"/>
                </a:ext>
              </a:extLst>
            </p:cNvPr>
            <p:cNvSpPr/>
            <p:nvPr/>
          </p:nvSpPr>
          <p:spPr>
            <a:xfrm>
              <a:off x="6892127" y="107415"/>
              <a:ext cx="315023"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1" name="Rectangle 1400">
              <a:extLst>
                <a:ext uri="{FF2B5EF4-FFF2-40B4-BE49-F238E27FC236}">
                  <a16:creationId xmlns:a16="http://schemas.microsoft.com/office/drawing/2014/main" id="{67F75933-181F-A14E-AC3B-945CF16B544A}"/>
                </a:ext>
              </a:extLst>
            </p:cNvPr>
            <p:cNvSpPr/>
            <p:nvPr/>
          </p:nvSpPr>
          <p:spPr>
            <a:xfrm flipV="1">
              <a:off x="7003597" y="189673"/>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2" name="Oval 1401">
              <a:extLst>
                <a:ext uri="{FF2B5EF4-FFF2-40B4-BE49-F238E27FC236}">
                  <a16:creationId xmlns:a16="http://schemas.microsoft.com/office/drawing/2014/main" id="{91BFC665-96FC-07CA-A568-D3A978BB2AEF}"/>
                </a:ext>
              </a:extLst>
            </p:cNvPr>
            <p:cNvSpPr/>
            <p:nvPr/>
          </p:nvSpPr>
          <p:spPr>
            <a:xfrm>
              <a:off x="7015944" y="243647"/>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03" name="Straight Connector 1402">
              <a:extLst>
                <a:ext uri="{FF2B5EF4-FFF2-40B4-BE49-F238E27FC236}">
                  <a16:creationId xmlns:a16="http://schemas.microsoft.com/office/drawing/2014/main" id="{99162E34-BE54-078A-5A03-4859712569B0}"/>
                </a:ext>
              </a:extLst>
            </p:cNvPr>
            <p:cNvCxnSpPr>
              <a:cxnSpLocks/>
            </p:cNvCxnSpPr>
            <p:nvPr/>
          </p:nvCxnSpPr>
          <p:spPr>
            <a:xfrm>
              <a:off x="6961792" y="298892"/>
              <a:ext cx="1402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4" name="Straight Connector 1403">
              <a:extLst>
                <a:ext uri="{FF2B5EF4-FFF2-40B4-BE49-F238E27FC236}">
                  <a16:creationId xmlns:a16="http://schemas.microsoft.com/office/drawing/2014/main" id="{BAC21049-BC23-0AB9-BFAC-7E4C7F9BCD3A}"/>
                </a:ext>
              </a:extLst>
            </p:cNvPr>
            <p:cNvCxnSpPr>
              <a:cxnSpLocks/>
            </p:cNvCxnSpPr>
            <p:nvPr/>
          </p:nvCxnSpPr>
          <p:spPr>
            <a:xfrm>
              <a:off x="7095672" y="23221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5" name="Straight Connector 1404">
              <a:extLst>
                <a:ext uri="{FF2B5EF4-FFF2-40B4-BE49-F238E27FC236}">
                  <a16:creationId xmlns:a16="http://schemas.microsoft.com/office/drawing/2014/main" id="{98848B75-A306-E707-1C71-F9AA14AC7637}"/>
                </a:ext>
              </a:extLst>
            </p:cNvPr>
            <p:cNvCxnSpPr>
              <a:cxnSpLocks/>
            </p:cNvCxnSpPr>
            <p:nvPr/>
          </p:nvCxnSpPr>
          <p:spPr>
            <a:xfrm>
              <a:off x="7154058" y="169987"/>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6" name="Straight Connector 1405">
              <a:extLst>
                <a:ext uri="{FF2B5EF4-FFF2-40B4-BE49-F238E27FC236}">
                  <a16:creationId xmlns:a16="http://schemas.microsoft.com/office/drawing/2014/main" id="{9C8D233F-EEAE-B393-27A3-CAB4133CE2F5}"/>
                </a:ext>
              </a:extLst>
            </p:cNvPr>
            <p:cNvCxnSpPr>
              <a:cxnSpLocks/>
            </p:cNvCxnSpPr>
            <p:nvPr/>
          </p:nvCxnSpPr>
          <p:spPr>
            <a:xfrm rot="-180000">
              <a:off x="7229523" y="9599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7" name="Straight Connector 1406">
              <a:extLst>
                <a:ext uri="{FF2B5EF4-FFF2-40B4-BE49-F238E27FC236}">
                  <a16:creationId xmlns:a16="http://schemas.microsoft.com/office/drawing/2014/main" id="{329D0853-1C19-BDE2-FC8E-32547F38BAF5}"/>
                </a:ext>
              </a:extLst>
            </p:cNvPr>
            <p:cNvCxnSpPr>
              <a:cxnSpLocks/>
            </p:cNvCxnSpPr>
            <p:nvPr/>
          </p:nvCxnSpPr>
          <p:spPr>
            <a:xfrm>
              <a:off x="7232726"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8" name="Straight Connector 1407">
              <a:extLst>
                <a:ext uri="{FF2B5EF4-FFF2-40B4-BE49-F238E27FC236}">
                  <a16:creationId xmlns:a16="http://schemas.microsoft.com/office/drawing/2014/main" id="{74760027-73B8-E7B1-62E6-54EACE793F78}"/>
                </a:ext>
              </a:extLst>
            </p:cNvPr>
            <p:cNvCxnSpPr>
              <a:cxnSpLocks/>
            </p:cNvCxnSpPr>
            <p:nvPr/>
          </p:nvCxnSpPr>
          <p:spPr>
            <a:xfrm>
              <a:off x="7157761" y="17316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9" name="Straight Connector 1408">
              <a:extLst>
                <a:ext uri="{FF2B5EF4-FFF2-40B4-BE49-F238E27FC236}">
                  <a16:creationId xmlns:a16="http://schemas.microsoft.com/office/drawing/2014/main" id="{AC235AEE-3A60-1484-C214-8D07D7813045}"/>
                </a:ext>
              </a:extLst>
            </p:cNvPr>
            <p:cNvCxnSpPr>
              <a:cxnSpLocks/>
            </p:cNvCxnSpPr>
            <p:nvPr/>
          </p:nvCxnSpPr>
          <p:spPr>
            <a:xfrm>
              <a:off x="7097789" y="234983"/>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10" name="Rectangle 1409">
              <a:extLst>
                <a:ext uri="{FF2B5EF4-FFF2-40B4-BE49-F238E27FC236}">
                  <a16:creationId xmlns:a16="http://schemas.microsoft.com/office/drawing/2014/main" id="{3C49B1BD-4410-363D-78CF-87FF2F2D2306}"/>
                </a:ext>
              </a:extLst>
            </p:cNvPr>
            <p:cNvSpPr/>
            <p:nvPr/>
          </p:nvSpPr>
          <p:spPr>
            <a:xfrm rot="10800000">
              <a:off x="7125306" y="25343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1" name="Rectangle 1410">
              <a:extLst>
                <a:ext uri="{FF2B5EF4-FFF2-40B4-BE49-F238E27FC236}">
                  <a16:creationId xmlns:a16="http://schemas.microsoft.com/office/drawing/2014/main" id="{6A3C15FB-A47D-1495-305B-52DEBF624487}"/>
                </a:ext>
              </a:extLst>
            </p:cNvPr>
            <p:cNvSpPr/>
            <p:nvPr/>
          </p:nvSpPr>
          <p:spPr>
            <a:xfrm rot="10800000">
              <a:off x="7197059" y="20652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2" name="Rectangle 1411">
              <a:extLst>
                <a:ext uri="{FF2B5EF4-FFF2-40B4-BE49-F238E27FC236}">
                  <a16:creationId xmlns:a16="http://schemas.microsoft.com/office/drawing/2014/main" id="{B7DB30A8-2ABD-94C7-D43E-0EE312398451}"/>
                </a:ext>
              </a:extLst>
            </p:cNvPr>
            <p:cNvSpPr/>
            <p:nvPr/>
          </p:nvSpPr>
          <p:spPr>
            <a:xfrm rot="10800000" flipV="1">
              <a:off x="7257245" y="16138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3" name="Oval 1412">
              <a:extLst>
                <a:ext uri="{FF2B5EF4-FFF2-40B4-BE49-F238E27FC236}">
                  <a16:creationId xmlns:a16="http://schemas.microsoft.com/office/drawing/2014/main" id="{B68143E2-E6D6-FA18-A79D-D436F0B45CE4}"/>
                </a:ext>
              </a:extLst>
            </p:cNvPr>
            <p:cNvSpPr/>
            <p:nvPr/>
          </p:nvSpPr>
          <p:spPr>
            <a:xfrm>
              <a:off x="7269944" y="10712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4" name="Straight Connector 1413">
              <a:extLst>
                <a:ext uri="{FF2B5EF4-FFF2-40B4-BE49-F238E27FC236}">
                  <a16:creationId xmlns:a16="http://schemas.microsoft.com/office/drawing/2014/main" id="{9824C7B4-F045-4E0D-6736-9D4914A5C4A1}"/>
                </a:ext>
              </a:extLst>
            </p:cNvPr>
            <p:cNvCxnSpPr>
              <a:cxnSpLocks/>
            </p:cNvCxnSpPr>
            <p:nvPr/>
          </p:nvCxnSpPr>
          <p:spPr>
            <a:xfrm>
              <a:off x="7350014" y="16599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5" name="Straight Connector 1414">
              <a:extLst>
                <a:ext uri="{FF2B5EF4-FFF2-40B4-BE49-F238E27FC236}">
                  <a16:creationId xmlns:a16="http://schemas.microsoft.com/office/drawing/2014/main" id="{61A04E62-EE3B-1376-4ECA-EA4B5AD9372A}"/>
                </a:ext>
              </a:extLst>
            </p:cNvPr>
            <p:cNvCxnSpPr>
              <a:cxnSpLocks/>
            </p:cNvCxnSpPr>
            <p:nvPr/>
          </p:nvCxnSpPr>
          <p:spPr>
            <a:xfrm>
              <a:off x="7350014"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6" name="Straight Connector 1415">
              <a:extLst>
                <a:ext uri="{FF2B5EF4-FFF2-40B4-BE49-F238E27FC236}">
                  <a16:creationId xmlns:a16="http://schemas.microsoft.com/office/drawing/2014/main" id="{21A49DBD-8969-012D-28CA-2DEB99F5B6A1}"/>
                </a:ext>
              </a:extLst>
            </p:cNvPr>
            <p:cNvCxnSpPr>
              <a:cxnSpLocks/>
            </p:cNvCxnSpPr>
            <p:nvPr/>
          </p:nvCxnSpPr>
          <p:spPr>
            <a:xfrm>
              <a:off x="7431857" y="16449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7" name="Straight Connector 1416">
              <a:extLst>
                <a:ext uri="{FF2B5EF4-FFF2-40B4-BE49-F238E27FC236}">
                  <a16:creationId xmlns:a16="http://schemas.microsoft.com/office/drawing/2014/main" id="{E1A79613-A261-E903-DEC6-B83C1E7E6008}"/>
                </a:ext>
              </a:extLst>
            </p:cNvPr>
            <p:cNvCxnSpPr>
              <a:cxnSpLocks/>
            </p:cNvCxnSpPr>
            <p:nvPr/>
          </p:nvCxnSpPr>
          <p:spPr>
            <a:xfrm>
              <a:off x="7430983" y="22754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8" name="Straight Connector 1417">
              <a:extLst>
                <a:ext uri="{FF2B5EF4-FFF2-40B4-BE49-F238E27FC236}">
                  <a16:creationId xmlns:a16="http://schemas.microsoft.com/office/drawing/2014/main" id="{677BF21A-8E4B-AD36-1B65-58AA71AD905B}"/>
                </a:ext>
              </a:extLst>
            </p:cNvPr>
            <p:cNvCxnSpPr>
              <a:cxnSpLocks/>
            </p:cNvCxnSpPr>
            <p:nvPr/>
          </p:nvCxnSpPr>
          <p:spPr>
            <a:xfrm>
              <a:off x="7496246" y="29997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19" name="Rectangle 1418">
              <a:extLst>
                <a:ext uri="{FF2B5EF4-FFF2-40B4-BE49-F238E27FC236}">
                  <a16:creationId xmlns:a16="http://schemas.microsoft.com/office/drawing/2014/main" id="{1CF9045E-7BF2-6DD4-9A5E-11058DDCCF2C}"/>
                </a:ext>
              </a:extLst>
            </p:cNvPr>
            <p:cNvSpPr/>
            <p:nvPr/>
          </p:nvSpPr>
          <p:spPr>
            <a:xfrm>
              <a:off x="7395155" y="10736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0" name="Rectangle 1419">
              <a:extLst>
                <a:ext uri="{FF2B5EF4-FFF2-40B4-BE49-F238E27FC236}">
                  <a16:creationId xmlns:a16="http://schemas.microsoft.com/office/drawing/2014/main" id="{0E2F8F97-C55C-2B83-105C-AD4DCB17034B}"/>
                </a:ext>
              </a:extLst>
            </p:cNvPr>
            <p:cNvSpPr/>
            <p:nvPr/>
          </p:nvSpPr>
          <p:spPr>
            <a:xfrm rot="10800000">
              <a:off x="7474364" y="15259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1" name="Rectangle 1420">
              <a:extLst>
                <a:ext uri="{FF2B5EF4-FFF2-40B4-BE49-F238E27FC236}">
                  <a16:creationId xmlns:a16="http://schemas.microsoft.com/office/drawing/2014/main" id="{449D8819-B647-F42C-FF77-86248AD6F132}"/>
                </a:ext>
              </a:extLst>
            </p:cNvPr>
            <p:cNvSpPr/>
            <p:nvPr/>
          </p:nvSpPr>
          <p:spPr>
            <a:xfrm rot="10800000" flipV="1">
              <a:off x="7528975" y="19792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2" name="Oval 1421">
              <a:extLst>
                <a:ext uri="{FF2B5EF4-FFF2-40B4-BE49-F238E27FC236}">
                  <a16:creationId xmlns:a16="http://schemas.microsoft.com/office/drawing/2014/main" id="{5F76827A-F319-BF8E-6982-DBDC1E847A88}"/>
                </a:ext>
              </a:extLst>
            </p:cNvPr>
            <p:cNvSpPr/>
            <p:nvPr/>
          </p:nvSpPr>
          <p:spPr>
            <a:xfrm>
              <a:off x="7542717" y="24717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3" name="Straight Connector 1422">
              <a:extLst>
                <a:ext uri="{FF2B5EF4-FFF2-40B4-BE49-F238E27FC236}">
                  <a16:creationId xmlns:a16="http://schemas.microsoft.com/office/drawing/2014/main" id="{9D8C3BF7-5101-95D7-6D0D-5CE9B28988C5}"/>
                </a:ext>
              </a:extLst>
            </p:cNvPr>
            <p:cNvCxnSpPr>
              <a:cxnSpLocks/>
            </p:cNvCxnSpPr>
            <p:nvPr/>
          </p:nvCxnSpPr>
          <p:spPr>
            <a:xfrm>
              <a:off x="7630717" y="2353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4" name="Straight Connector 1423">
              <a:extLst>
                <a:ext uri="{FF2B5EF4-FFF2-40B4-BE49-F238E27FC236}">
                  <a16:creationId xmlns:a16="http://schemas.microsoft.com/office/drawing/2014/main" id="{E4402072-4A67-61F7-6DCC-4DC2B4DD15F0}"/>
                </a:ext>
              </a:extLst>
            </p:cNvPr>
            <p:cNvCxnSpPr>
              <a:cxnSpLocks/>
            </p:cNvCxnSpPr>
            <p:nvPr/>
          </p:nvCxnSpPr>
          <p:spPr>
            <a:xfrm>
              <a:off x="7689103" y="17316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5" name="Straight Connector 1424">
              <a:extLst>
                <a:ext uri="{FF2B5EF4-FFF2-40B4-BE49-F238E27FC236}">
                  <a16:creationId xmlns:a16="http://schemas.microsoft.com/office/drawing/2014/main" id="{9B2D7917-EA09-5415-222C-4DA12F4FBA02}"/>
                </a:ext>
              </a:extLst>
            </p:cNvPr>
            <p:cNvCxnSpPr>
              <a:cxnSpLocks/>
            </p:cNvCxnSpPr>
            <p:nvPr/>
          </p:nvCxnSpPr>
          <p:spPr>
            <a:xfrm>
              <a:off x="7767771" y="1037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6" name="Straight Connector 1425">
              <a:extLst>
                <a:ext uri="{FF2B5EF4-FFF2-40B4-BE49-F238E27FC236}">
                  <a16:creationId xmlns:a16="http://schemas.microsoft.com/office/drawing/2014/main" id="{E4EBA451-F876-0F79-8C40-CCA446B4B463}"/>
                </a:ext>
              </a:extLst>
            </p:cNvPr>
            <p:cNvCxnSpPr>
              <a:cxnSpLocks/>
            </p:cNvCxnSpPr>
            <p:nvPr/>
          </p:nvCxnSpPr>
          <p:spPr>
            <a:xfrm>
              <a:off x="7692806" y="176337"/>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7" name="Straight Connector 1426">
              <a:extLst>
                <a:ext uri="{FF2B5EF4-FFF2-40B4-BE49-F238E27FC236}">
                  <a16:creationId xmlns:a16="http://schemas.microsoft.com/office/drawing/2014/main" id="{49A623EB-591F-8650-A0B8-8EE70FED2F09}"/>
                </a:ext>
              </a:extLst>
            </p:cNvPr>
            <p:cNvCxnSpPr>
              <a:cxnSpLocks/>
            </p:cNvCxnSpPr>
            <p:nvPr/>
          </p:nvCxnSpPr>
          <p:spPr>
            <a:xfrm>
              <a:off x="7632834" y="238158"/>
              <a:ext cx="0" cy="63047"/>
            </a:xfrm>
            <a:prstGeom prst="line">
              <a:avLst/>
            </a:prstGeom>
          </p:spPr>
          <p:style>
            <a:lnRef idx="1">
              <a:schemeClr val="accent1"/>
            </a:lnRef>
            <a:fillRef idx="0">
              <a:schemeClr val="accent1"/>
            </a:fillRef>
            <a:effectRef idx="0">
              <a:schemeClr val="accent1"/>
            </a:effectRef>
            <a:fontRef idx="minor">
              <a:schemeClr val="tx1"/>
            </a:fontRef>
          </p:style>
        </p:cxnSp>
        <p:sp>
          <p:nvSpPr>
            <p:cNvPr id="1428" name="Rectangle 1427">
              <a:extLst>
                <a:ext uri="{FF2B5EF4-FFF2-40B4-BE49-F238E27FC236}">
                  <a16:creationId xmlns:a16="http://schemas.microsoft.com/office/drawing/2014/main" id="{0B2DED1A-DB8B-50DD-2CD9-F9F46435CCA7}"/>
                </a:ext>
              </a:extLst>
            </p:cNvPr>
            <p:cNvSpPr/>
            <p:nvPr/>
          </p:nvSpPr>
          <p:spPr>
            <a:xfrm rot="10800000">
              <a:off x="6953704" y="152259"/>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29" name="Straight Connector 1428">
              <a:extLst>
                <a:ext uri="{FF2B5EF4-FFF2-40B4-BE49-F238E27FC236}">
                  <a16:creationId xmlns:a16="http://schemas.microsoft.com/office/drawing/2014/main" id="{A2FDA9F0-7348-5768-F23E-71B90E57C91B}"/>
                </a:ext>
              </a:extLst>
            </p:cNvPr>
            <p:cNvCxnSpPr>
              <a:cxnSpLocks/>
            </p:cNvCxnSpPr>
            <p:nvPr/>
          </p:nvCxnSpPr>
          <p:spPr>
            <a:xfrm>
              <a:off x="7499239" y="23394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0" name="Straight Connector 1429">
              <a:extLst>
                <a:ext uri="{FF2B5EF4-FFF2-40B4-BE49-F238E27FC236}">
                  <a16:creationId xmlns:a16="http://schemas.microsoft.com/office/drawing/2014/main" id="{3DB60A64-E8E0-3BEB-D20C-4C0D7E2A8DD7}"/>
                </a:ext>
              </a:extLst>
            </p:cNvPr>
            <p:cNvCxnSpPr>
              <a:cxnSpLocks/>
            </p:cNvCxnSpPr>
            <p:nvPr/>
          </p:nvCxnSpPr>
          <p:spPr>
            <a:xfrm>
              <a:off x="7888470" y="100325"/>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31" name="Rectangle 1430">
              <a:extLst>
                <a:ext uri="{FF2B5EF4-FFF2-40B4-BE49-F238E27FC236}">
                  <a16:creationId xmlns:a16="http://schemas.microsoft.com/office/drawing/2014/main" id="{332CE57D-7CD0-B9B5-04F0-7F19A9B7FDE6}"/>
                </a:ext>
              </a:extLst>
            </p:cNvPr>
            <p:cNvSpPr/>
            <p:nvPr/>
          </p:nvSpPr>
          <p:spPr>
            <a:xfrm rot="10800000">
              <a:off x="7664795" y="259745"/>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2" name="Rectangle 1431">
              <a:extLst>
                <a:ext uri="{FF2B5EF4-FFF2-40B4-BE49-F238E27FC236}">
                  <a16:creationId xmlns:a16="http://schemas.microsoft.com/office/drawing/2014/main" id="{8B99BA9A-1F5A-0C7C-79D3-0BE6AD8C3022}"/>
                </a:ext>
              </a:extLst>
            </p:cNvPr>
            <p:cNvSpPr/>
            <p:nvPr/>
          </p:nvSpPr>
          <p:spPr>
            <a:xfrm rot="10800000">
              <a:off x="7736548" y="212831"/>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 name="Rectangle 1432">
              <a:extLst>
                <a:ext uri="{FF2B5EF4-FFF2-40B4-BE49-F238E27FC236}">
                  <a16:creationId xmlns:a16="http://schemas.microsoft.com/office/drawing/2014/main" id="{D1780B1B-16F1-DE87-4ABD-96E4B8BE41F1}"/>
                </a:ext>
              </a:extLst>
            </p:cNvPr>
            <p:cNvSpPr/>
            <p:nvPr/>
          </p:nvSpPr>
          <p:spPr>
            <a:xfrm rot="10800000" flipV="1">
              <a:off x="7796734" y="167698"/>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4" name="Oval 1433">
              <a:extLst>
                <a:ext uri="{FF2B5EF4-FFF2-40B4-BE49-F238E27FC236}">
                  <a16:creationId xmlns:a16="http://schemas.microsoft.com/office/drawing/2014/main" id="{5908CE3A-0E16-0B2E-1E33-895D1238E0B7}"/>
                </a:ext>
              </a:extLst>
            </p:cNvPr>
            <p:cNvSpPr/>
            <p:nvPr/>
          </p:nvSpPr>
          <p:spPr>
            <a:xfrm>
              <a:off x="7809433" y="113432"/>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35" name="Straight Connector 1434">
              <a:extLst>
                <a:ext uri="{FF2B5EF4-FFF2-40B4-BE49-F238E27FC236}">
                  <a16:creationId xmlns:a16="http://schemas.microsoft.com/office/drawing/2014/main" id="{27C6F186-C080-0E23-2351-2C6B191D4CCE}"/>
                </a:ext>
              </a:extLst>
            </p:cNvPr>
            <p:cNvCxnSpPr>
              <a:cxnSpLocks/>
            </p:cNvCxnSpPr>
            <p:nvPr/>
          </p:nvCxnSpPr>
          <p:spPr>
            <a:xfrm>
              <a:off x="7889503" y="17230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6" name="Straight Connector 1435">
              <a:extLst>
                <a:ext uri="{FF2B5EF4-FFF2-40B4-BE49-F238E27FC236}">
                  <a16:creationId xmlns:a16="http://schemas.microsoft.com/office/drawing/2014/main" id="{80130F12-4D10-1C06-C04C-FF36C2A168FE}"/>
                </a:ext>
              </a:extLst>
            </p:cNvPr>
            <p:cNvCxnSpPr>
              <a:cxnSpLocks/>
            </p:cNvCxnSpPr>
            <p:nvPr/>
          </p:nvCxnSpPr>
          <p:spPr>
            <a:xfrm>
              <a:off x="7971346" y="170808"/>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7" name="Straight Connector 1436">
              <a:extLst>
                <a:ext uri="{FF2B5EF4-FFF2-40B4-BE49-F238E27FC236}">
                  <a16:creationId xmlns:a16="http://schemas.microsoft.com/office/drawing/2014/main" id="{CBE0EDAE-14F6-899B-65A1-A0F0D726C118}"/>
                </a:ext>
              </a:extLst>
            </p:cNvPr>
            <p:cNvCxnSpPr>
              <a:cxnSpLocks/>
            </p:cNvCxnSpPr>
            <p:nvPr/>
          </p:nvCxnSpPr>
          <p:spPr>
            <a:xfrm>
              <a:off x="7970472" y="233855"/>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8" name="Straight Connector 1437">
              <a:extLst>
                <a:ext uri="{FF2B5EF4-FFF2-40B4-BE49-F238E27FC236}">
                  <a16:creationId xmlns:a16="http://schemas.microsoft.com/office/drawing/2014/main" id="{CAF799F9-98C9-E9EF-E180-B451092548C7}"/>
                </a:ext>
              </a:extLst>
            </p:cNvPr>
            <p:cNvCxnSpPr>
              <a:cxnSpLocks/>
            </p:cNvCxnSpPr>
            <p:nvPr/>
          </p:nvCxnSpPr>
          <p:spPr>
            <a:xfrm>
              <a:off x="8035031" y="230654"/>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9" name="Straight Connector 1438">
              <a:extLst>
                <a:ext uri="{FF2B5EF4-FFF2-40B4-BE49-F238E27FC236}">
                  <a16:creationId xmlns:a16="http://schemas.microsoft.com/office/drawing/2014/main" id="{9FE904AD-1154-2E32-C74A-5B0B3AE24C30}"/>
                </a:ext>
              </a:extLst>
            </p:cNvPr>
            <p:cNvCxnSpPr>
              <a:cxnSpLocks/>
            </p:cNvCxnSpPr>
            <p:nvPr/>
          </p:nvCxnSpPr>
          <p:spPr>
            <a:xfrm>
              <a:off x="8032560" y="306289"/>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40" name="Rectangle 1439">
              <a:extLst>
                <a:ext uri="{FF2B5EF4-FFF2-40B4-BE49-F238E27FC236}">
                  <a16:creationId xmlns:a16="http://schemas.microsoft.com/office/drawing/2014/main" id="{C3B17D95-E16E-0B47-C270-B18F6C84A2C0}"/>
                </a:ext>
              </a:extLst>
            </p:cNvPr>
            <p:cNvSpPr/>
            <p:nvPr/>
          </p:nvSpPr>
          <p:spPr>
            <a:xfrm>
              <a:off x="7934644" y="113676"/>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1" name="Rectangle 1440">
              <a:extLst>
                <a:ext uri="{FF2B5EF4-FFF2-40B4-BE49-F238E27FC236}">
                  <a16:creationId xmlns:a16="http://schemas.microsoft.com/office/drawing/2014/main" id="{5145FFD7-25BE-768A-B517-72549695BB68}"/>
                </a:ext>
              </a:extLst>
            </p:cNvPr>
            <p:cNvSpPr/>
            <p:nvPr/>
          </p:nvSpPr>
          <p:spPr>
            <a:xfrm rot="10800000">
              <a:off x="8013853" y="158900"/>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2" name="Rectangle 1441">
              <a:extLst>
                <a:ext uri="{FF2B5EF4-FFF2-40B4-BE49-F238E27FC236}">
                  <a16:creationId xmlns:a16="http://schemas.microsoft.com/office/drawing/2014/main" id="{B067F4C9-12A2-F803-A3B1-46CDE5E41197}"/>
                </a:ext>
              </a:extLst>
            </p:cNvPr>
            <p:cNvSpPr/>
            <p:nvPr/>
          </p:nvSpPr>
          <p:spPr>
            <a:xfrm rot="10800000" flipV="1">
              <a:off x="8068464" y="204238"/>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3" name="Oval 1442">
              <a:extLst>
                <a:ext uri="{FF2B5EF4-FFF2-40B4-BE49-F238E27FC236}">
                  <a16:creationId xmlns:a16="http://schemas.microsoft.com/office/drawing/2014/main" id="{9C963525-7C11-4F90-E16A-73B716AD9C5B}"/>
                </a:ext>
              </a:extLst>
            </p:cNvPr>
            <p:cNvSpPr/>
            <p:nvPr/>
          </p:nvSpPr>
          <p:spPr>
            <a:xfrm>
              <a:off x="8082206" y="253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44" name="Straight Connector 1443">
              <a:extLst>
                <a:ext uri="{FF2B5EF4-FFF2-40B4-BE49-F238E27FC236}">
                  <a16:creationId xmlns:a16="http://schemas.microsoft.com/office/drawing/2014/main" id="{A6935B18-754D-6085-10A7-B0A562D1F838}"/>
                </a:ext>
              </a:extLst>
            </p:cNvPr>
            <p:cNvCxnSpPr>
              <a:cxnSpLocks/>
            </p:cNvCxnSpPr>
            <p:nvPr/>
          </p:nvCxnSpPr>
          <p:spPr>
            <a:xfrm>
              <a:off x="8167031" y="24170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5" name="Straight Connector 1444">
              <a:extLst>
                <a:ext uri="{FF2B5EF4-FFF2-40B4-BE49-F238E27FC236}">
                  <a16:creationId xmlns:a16="http://schemas.microsoft.com/office/drawing/2014/main" id="{804F48A5-0BE7-21CD-4AC8-EFFF0770142B}"/>
                </a:ext>
              </a:extLst>
            </p:cNvPr>
            <p:cNvCxnSpPr>
              <a:cxnSpLocks/>
            </p:cNvCxnSpPr>
            <p:nvPr/>
          </p:nvCxnSpPr>
          <p:spPr>
            <a:xfrm>
              <a:off x="8228592" y="179472"/>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6" name="Straight Connector 1445">
              <a:extLst>
                <a:ext uri="{FF2B5EF4-FFF2-40B4-BE49-F238E27FC236}">
                  <a16:creationId xmlns:a16="http://schemas.microsoft.com/office/drawing/2014/main" id="{BE8E8E7A-E449-90F0-A6E2-2ED20BED0FD3}"/>
                </a:ext>
              </a:extLst>
            </p:cNvPr>
            <p:cNvCxnSpPr>
              <a:cxnSpLocks/>
            </p:cNvCxnSpPr>
            <p:nvPr/>
          </p:nvCxnSpPr>
          <p:spPr>
            <a:xfrm>
              <a:off x="8304085" y="1100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7" name="Straight Connector 1446">
              <a:extLst>
                <a:ext uri="{FF2B5EF4-FFF2-40B4-BE49-F238E27FC236}">
                  <a16:creationId xmlns:a16="http://schemas.microsoft.com/office/drawing/2014/main" id="{9C87A38F-BE22-1928-90F2-14237C6A3072}"/>
                </a:ext>
              </a:extLst>
            </p:cNvPr>
            <p:cNvCxnSpPr>
              <a:cxnSpLocks/>
            </p:cNvCxnSpPr>
            <p:nvPr/>
          </p:nvCxnSpPr>
          <p:spPr>
            <a:xfrm>
              <a:off x="8232295" y="179472"/>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8" name="Straight Connector 1447">
              <a:extLst>
                <a:ext uri="{FF2B5EF4-FFF2-40B4-BE49-F238E27FC236}">
                  <a16:creationId xmlns:a16="http://schemas.microsoft.com/office/drawing/2014/main" id="{F30A5095-DF2C-5FC1-45DE-C765F9EBCBE5}"/>
                </a:ext>
              </a:extLst>
            </p:cNvPr>
            <p:cNvCxnSpPr>
              <a:cxnSpLocks/>
            </p:cNvCxnSpPr>
            <p:nvPr/>
          </p:nvCxnSpPr>
          <p:spPr>
            <a:xfrm>
              <a:off x="8169148" y="241293"/>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9" name="Straight Connector 1448">
              <a:extLst>
                <a:ext uri="{FF2B5EF4-FFF2-40B4-BE49-F238E27FC236}">
                  <a16:creationId xmlns:a16="http://schemas.microsoft.com/office/drawing/2014/main" id="{CF25AA21-6BCE-33B2-C110-C1289CA5DED5}"/>
                </a:ext>
              </a:extLst>
            </p:cNvPr>
            <p:cNvCxnSpPr>
              <a:cxnSpLocks/>
            </p:cNvCxnSpPr>
            <p:nvPr/>
          </p:nvCxnSpPr>
          <p:spPr>
            <a:xfrm rot="-180000">
              <a:off x="7763483" y="97936"/>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0" name="Straight Connector 1449">
              <a:extLst>
                <a:ext uri="{FF2B5EF4-FFF2-40B4-BE49-F238E27FC236}">
                  <a16:creationId xmlns:a16="http://schemas.microsoft.com/office/drawing/2014/main" id="{447F36CF-F536-EDD4-B0E8-D4A5871748B3}"/>
                </a:ext>
              </a:extLst>
            </p:cNvPr>
            <p:cNvCxnSpPr>
              <a:cxnSpLocks/>
            </p:cNvCxnSpPr>
            <p:nvPr/>
          </p:nvCxnSpPr>
          <p:spPr>
            <a:xfrm>
              <a:off x="8426566" y="1020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51" name="Rectangle 1450">
              <a:extLst>
                <a:ext uri="{FF2B5EF4-FFF2-40B4-BE49-F238E27FC236}">
                  <a16:creationId xmlns:a16="http://schemas.microsoft.com/office/drawing/2014/main" id="{EF65A1A6-D1A6-D390-7ED5-7A4421DD086D}"/>
                </a:ext>
              </a:extLst>
            </p:cNvPr>
            <p:cNvSpPr/>
            <p:nvPr/>
          </p:nvSpPr>
          <p:spPr>
            <a:xfrm rot="10800000">
              <a:off x="8202891" y="2614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2" name="Rectangle 1451">
              <a:extLst>
                <a:ext uri="{FF2B5EF4-FFF2-40B4-BE49-F238E27FC236}">
                  <a16:creationId xmlns:a16="http://schemas.microsoft.com/office/drawing/2014/main" id="{B36E0374-0196-9BAA-3B97-20D9165D5291}"/>
                </a:ext>
              </a:extLst>
            </p:cNvPr>
            <p:cNvSpPr/>
            <p:nvPr/>
          </p:nvSpPr>
          <p:spPr>
            <a:xfrm rot="10800000">
              <a:off x="8274644" y="2145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3" name="Rectangle 1452">
              <a:extLst>
                <a:ext uri="{FF2B5EF4-FFF2-40B4-BE49-F238E27FC236}">
                  <a16:creationId xmlns:a16="http://schemas.microsoft.com/office/drawing/2014/main" id="{EBB0CAA1-9A44-4E42-0C76-0D8724E58E53}"/>
                </a:ext>
              </a:extLst>
            </p:cNvPr>
            <p:cNvSpPr/>
            <p:nvPr/>
          </p:nvSpPr>
          <p:spPr>
            <a:xfrm rot="10800000" flipV="1">
              <a:off x="8334830" y="1693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4" name="Oval 1453">
              <a:extLst>
                <a:ext uri="{FF2B5EF4-FFF2-40B4-BE49-F238E27FC236}">
                  <a16:creationId xmlns:a16="http://schemas.microsoft.com/office/drawing/2014/main" id="{9FAA41EE-A7A8-DA7B-8154-454667A2E568}"/>
                </a:ext>
              </a:extLst>
            </p:cNvPr>
            <p:cNvSpPr/>
            <p:nvPr/>
          </p:nvSpPr>
          <p:spPr>
            <a:xfrm>
              <a:off x="8347529" y="1151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55" name="Straight Connector 1454">
              <a:extLst>
                <a:ext uri="{FF2B5EF4-FFF2-40B4-BE49-F238E27FC236}">
                  <a16:creationId xmlns:a16="http://schemas.microsoft.com/office/drawing/2014/main" id="{EE6288C9-B65C-FF17-790D-79108054CEAB}"/>
                </a:ext>
              </a:extLst>
            </p:cNvPr>
            <p:cNvCxnSpPr>
              <a:cxnSpLocks/>
            </p:cNvCxnSpPr>
            <p:nvPr/>
          </p:nvCxnSpPr>
          <p:spPr>
            <a:xfrm>
              <a:off x="8427599" y="1739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6" name="Straight Connector 1455">
              <a:extLst>
                <a:ext uri="{FF2B5EF4-FFF2-40B4-BE49-F238E27FC236}">
                  <a16:creationId xmlns:a16="http://schemas.microsoft.com/office/drawing/2014/main" id="{8644AD73-04A4-71D6-BA56-7C24120F4BDE}"/>
                </a:ext>
              </a:extLst>
            </p:cNvPr>
            <p:cNvCxnSpPr>
              <a:cxnSpLocks/>
            </p:cNvCxnSpPr>
            <p:nvPr/>
          </p:nvCxnSpPr>
          <p:spPr>
            <a:xfrm>
              <a:off x="8509442" y="1724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7" name="Straight Connector 1456">
              <a:extLst>
                <a:ext uri="{FF2B5EF4-FFF2-40B4-BE49-F238E27FC236}">
                  <a16:creationId xmlns:a16="http://schemas.microsoft.com/office/drawing/2014/main" id="{9C8D6D4A-7C58-B5BB-2900-66E37661A69E}"/>
                </a:ext>
              </a:extLst>
            </p:cNvPr>
            <p:cNvCxnSpPr>
              <a:cxnSpLocks/>
            </p:cNvCxnSpPr>
            <p:nvPr/>
          </p:nvCxnSpPr>
          <p:spPr>
            <a:xfrm>
              <a:off x="8508568" y="2355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8" name="Straight Connector 1457">
              <a:extLst>
                <a:ext uri="{FF2B5EF4-FFF2-40B4-BE49-F238E27FC236}">
                  <a16:creationId xmlns:a16="http://schemas.microsoft.com/office/drawing/2014/main" id="{06418C9D-83FA-35E9-3A57-B6F3C2E045EF}"/>
                </a:ext>
              </a:extLst>
            </p:cNvPr>
            <p:cNvCxnSpPr>
              <a:cxnSpLocks/>
            </p:cNvCxnSpPr>
            <p:nvPr/>
          </p:nvCxnSpPr>
          <p:spPr>
            <a:xfrm>
              <a:off x="8573127" y="2323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9" name="Straight Connector 1458">
              <a:extLst>
                <a:ext uri="{FF2B5EF4-FFF2-40B4-BE49-F238E27FC236}">
                  <a16:creationId xmlns:a16="http://schemas.microsoft.com/office/drawing/2014/main" id="{C5E93684-5F1F-6DC4-291F-6F85BD4B72C1}"/>
                </a:ext>
              </a:extLst>
            </p:cNvPr>
            <p:cNvCxnSpPr>
              <a:cxnSpLocks/>
            </p:cNvCxnSpPr>
            <p:nvPr/>
          </p:nvCxnSpPr>
          <p:spPr>
            <a:xfrm>
              <a:off x="8570656" y="3079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60" name="Rectangle 1459">
              <a:extLst>
                <a:ext uri="{FF2B5EF4-FFF2-40B4-BE49-F238E27FC236}">
                  <a16:creationId xmlns:a16="http://schemas.microsoft.com/office/drawing/2014/main" id="{FCE4B638-BFA9-E1FE-938F-B029A9DC0295}"/>
                </a:ext>
              </a:extLst>
            </p:cNvPr>
            <p:cNvSpPr/>
            <p:nvPr/>
          </p:nvSpPr>
          <p:spPr>
            <a:xfrm>
              <a:off x="8472740" y="1153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1" name="Rectangle 1460">
              <a:extLst>
                <a:ext uri="{FF2B5EF4-FFF2-40B4-BE49-F238E27FC236}">
                  <a16:creationId xmlns:a16="http://schemas.microsoft.com/office/drawing/2014/main" id="{BD67A1D6-ADB1-5F9B-F51A-A4B8C718E010}"/>
                </a:ext>
              </a:extLst>
            </p:cNvPr>
            <p:cNvSpPr/>
            <p:nvPr/>
          </p:nvSpPr>
          <p:spPr>
            <a:xfrm rot="10800000">
              <a:off x="8551949" y="1605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2" name="Rectangle 1461">
              <a:extLst>
                <a:ext uri="{FF2B5EF4-FFF2-40B4-BE49-F238E27FC236}">
                  <a16:creationId xmlns:a16="http://schemas.microsoft.com/office/drawing/2014/main" id="{F14D547A-37E2-4453-0D77-032328639FBF}"/>
                </a:ext>
              </a:extLst>
            </p:cNvPr>
            <p:cNvSpPr/>
            <p:nvPr/>
          </p:nvSpPr>
          <p:spPr>
            <a:xfrm rot="10800000" flipV="1">
              <a:off x="8606560" y="2059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3" name="Oval 1462">
              <a:extLst>
                <a:ext uri="{FF2B5EF4-FFF2-40B4-BE49-F238E27FC236}">
                  <a16:creationId xmlns:a16="http://schemas.microsoft.com/office/drawing/2014/main" id="{DA647D08-C4F4-450B-B884-EAE2326CB6EF}"/>
                </a:ext>
              </a:extLst>
            </p:cNvPr>
            <p:cNvSpPr/>
            <p:nvPr/>
          </p:nvSpPr>
          <p:spPr>
            <a:xfrm>
              <a:off x="8620302" y="2551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64" name="Straight Connector 1463">
              <a:extLst>
                <a:ext uri="{FF2B5EF4-FFF2-40B4-BE49-F238E27FC236}">
                  <a16:creationId xmlns:a16="http://schemas.microsoft.com/office/drawing/2014/main" id="{399423AC-BB40-ADC7-DF49-883D79191274}"/>
                </a:ext>
              </a:extLst>
            </p:cNvPr>
            <p:cNvCxnSpPr>
              <a:cxnSpLocks/>
            </p:cNvCxnSpPr>
            <p:nvPr/>
          </p:nvCxnSpPr>
          <p:spPr>
            <a:xfrm>
              <a:off x="8705127" y="2433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5" name="Straight Connector 1464">
              <a:extLst>
                <a:ext uri="{FF2B5EF4-FFF2-40B4-BE49-F238E27FC236}">
                  <a16:creationId xmlns:a16="http://schemas.microsoft.com/office/drawing/2014/main" id="{D7559364-0865-FED8-561D-933F486200E0}"/>
                </a:ext>
              </a:extLst>
            </p:cNvPr>
            <p:cNvCxnSpPr>
              <a:cxnSpLocks/>
            </p:cNvCxnSpPr>
            <p:nvPr/>
          </p:nvCxnSpPr>
          <p:spPr>
            <a:xfrm>
              <a:off x="8766688" y="1811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6" name="Straight Connector 1465">
              <a:extLst>
                <a:ext uri="{FF2B5EF4-FFF2-40B4-BE49-F238E27FC236}">
                  <a16:creationId xmlns:a16="http://schemas.microsoft.com/office/drawing/2014/main" id="{22854A18-6009-3F1A-B438-6B84F5B1623A}"/>
                </a:ext>
              </a:extLst>
            </p:cNvPr>
            <p:cNvCxnSpPr>
              <a:cxnSpLocks/>
            </p:cNvCxnSpPr>
            <p:nvPr/>
          </p:nvCxnSpPr>
          <p:spPr>
            <a:xfrm>
              <a:off x="8845356" y="100325"/>
              <a:ext cx="0" cy="79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7" name="Straight Connector 1466">
              <a:extLst>
                <a:ext uri="{FF2B5EF4-FFF2-40B4-BE49-F238E27FC236}">
                  <a16:creationId xmlns:a16="http://schemas.microsoft.com/office/drawing/2014/main" id="{907CB13A-BBBC-51A2-122A-EBFB7F5882E9}"/>
                </a:ext>
              </a:extLst>
            </p:cNvPr>
            <p:cNvCxnSpPr>
              <a:cxnSpLocks/>
            </p:cNvCxnSpPr>
            <p:nvPr/>
          </p:nvCxnSpPr>
          <p:spPr>
            <a:xfrm>
              <a:off x="8770391" y="1811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8" name="Straight Connector 1467">
              <a:extLst>
                <a:ext uri="{FF2B5EF4-FFF2-40B4-BE49-F238E27FC236}">
                  <a16:creationId xmlns:a16="http://schemas.microsoft.com/office/drawing/2014/main" id="{3D7425BB-589D-F48C-D75C-5AB461EDA0AF}"/>
                </a:ext>
              </a:extLst>
            </p:cNvPr>
            <p:cNvCxnSpPr>
              <a:cxnSpLocks/>
            </p:cNvCxnSpPr>
            <p:nvPr/>
          </p:nvCxnSpPr>
          <p:spPr>
            <a:xfrm>
              <a:off x="8707244" y="2429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9" name="Straight Connector 1468">
              <a:extLst>
                <a:ext uri="{FF2B5EF4-FFF2-40B4-BE49-F238E27FC236}">
                  <a16:creationId xmlns:a16="http://schemas.microsoft.com/office/drawing/2014/main" id="{B97F89DD-EFF9-C736-85B8-4D9413089263}"/>
                </a:ext>
              </a:extLst>
            </p:cNvPr>
            <p:cNvCxnSpPr>
              <a:cxnSpLocks/>
            </p:cNvCxnSpPr>
            <p:nvPr/>
          </p:nvCxnSpPr>
          <p:spPr>
            <a:xfrm rot="-180000">
              <a:off x="8301579" y="996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0" name="Straight Connector 1469">
              <a:extLst>
                <a:ext uri="{FF2B5EF4-FFF2-40B4-BE49-F238E27FC236}">
                  <a16:creationId xmlns:a16="http://schemas.microsoft.com/office/drawing/2014/main" id="{54F65A1E-8EF7-E39F-50BF-6BA3E7D9E6BE}"/>
                </a:ext>
              </a:extLst>
            </p:cNvPr>
            <p:cNvCxnSpPr>
              <a:cxnSpLocks/>
            </p:cNvCxnSpPr>
            <p:nvPr/>
          </p:nvCxnSpPr>
          <p:spPr>
            <a:xfrm>
              <a:off x="8978367" y="9637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71" name="Rectangle 1470">
              <a:extLst>
                <a:ext uri="{FF2B5EF4-FFF2-40B4-BE49-F238E27FC236}">
                  <a16:creationId xmlns:a16="http://schemas.microsoft.com/office/drawing/2014/main" id="{04A67779-2A5C-A033-4152-6A9D22AB942C}"/>
                </a:ext>
              </a:extLst>
            </p:cNvPr>
            <p:cNvSpPr/>
            <p:nvPr/>
          </p:nvSpPr>
          <p:spPr>
            <a:xfrm rot="10800000">
              <a:off x="8754692" y="25579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2" name="Rectangle 1471">
              <a:extLst>
                <a:ext uri="{FF2B5EF4-FFF2-40B4-BE49-F238E27FC236}">
                  <a16:creationId xmlns:a16="http://schemas.microsoft.com/office/drawing/2014/main" id="{8C89729F-536F-3528-A1C5-B8AF4A36DE14}"/>
                </a:ext>
              </a:extLst>
            </p:cNvPr>
            <p:cNvSpPr/>
            <p:nvPr/>
          </p:nvSpPr>
          <p:spPr>
            <a:xfrm rot="10800000">
              <a:off x="8826445" y="20888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3" name="Rectangle 1472">
              <a:extLst>
                <a:ext uri="{FF2B5EF4-FFF2-40B4-BE49-F238E27FC236}">
                  <a16:creationId xmlns:a16="http://schemas.microsoft.com/office/drawing/2014/main" id="{B04E6C92-7750-EF93-1D70-50D8B9AE8F32}"/>
                </a:ext>
              </a:extLst>
            </p:cNvPr>
            <p:cNvSpPr/>
            <p:nvPr/>
          </p:nvSpPr>
          <p:spPr>
            <a:xfrm rot="10800000" flipV="1">
              <a:off x="8886631" y="16375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4" name="Oval 1473">
              <a:extLst>
                <a:ext uri="{FF2B5EF4-FFF2-40B4-BE49-F238E27FC236}">
                  <a16:creationId xmlns:a16="http://schemas.microsoft.com/office/drawing/2014/main" id="{8967C1D7-98F8-AF5E-F266-CAD9C652846A}"/>
                </a:ext>
              </a:extLst>
            </p:cNvPr>
            <p:cNvSpPr/>
            <p:nvPr/>
          </p:nvSpPr>
          <p:spPr>
            <a:xfrm>
              <a:off x="8896155" y="10948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75" name="Straight Connector 1474">
              <a:extLst>
                <a:ext uri="{FF2B5EF4-FFF2-40B4-BE49-F238E27FC236}">
                  <a16:creationId xmlns:a16="http://schemas.microsoft.com/office/drawing/2014/main" id="{64C51410-714E-10FF-9E53-F58673373FDD}"/>
                </a:ext>
              </a:extLst>
            </p:cNvPr>
            <p:cNvCxnSpPr>
              <a:cxnSpLocks/>
            </p:cNvCxnSpPr>
            <p:nvPr/>
          </p:nvCxnSpPr>
          <p:spPr>
            <a:xfrm>
              <a:off x="8979400" y="16835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6" name="Straight Connector 1475">
              <a:extLst>
                <a:ext uri="{FF2B5EF4-FFF2-40B4-BE49-F238E27FC236}">
                  <a16:creationId xmlns:a16="http://schemas.microsoft.com/office/drawing/2014/main" id="{1B87910E-958A-0D45-B622-41BDA7FEC1D0}"/>
                </a:ext>
              </a:extLst>
            </p:cNvPr>
            <p:cNvCxnSpPr>
              <a:cxnSpLocks/>
            </p:cNvCxnSpPr>
            <p:nvPr/>
          </p:nvCxnSpPr>
          <p:spPr>
            <a:xfrm>
              <a:off x="9061243" y="166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7" name="Straight Connector 1476">
              <a:extLst>
                <a:ext uri="{FF2B5EF4-FFF2-40B4-BE49-F238E27FC236}">
                  <a16:creationId xmlns:a16="http://schemas.microsoft.com/office/drawing/2014/main" id="{DC559EF8-87EB-E25B-6CD1-00E79F7995CA}"/>
                </a:ext>
              </a:extLst>
            </p:cNvPr>
            <p:cNvCxnSpPr>
              <a:cxnSpLocks/>
            </p:cNvCxnSpPr>
            <p:nvPr/>
          </p:nvCxnSpPr>
          <p:spPr>
            <a:xfrm>
              <a:off x="9060369" y="22990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8" name="Straight Connector 1477">
              <a:extLst>
                <a:ext uri="{FF2B5EF4-FFF2-40B4-BE49-F238E27FC236}">
                  <a16:creationId xmlns:a16="http://schemas.microsoft.com/office/drawing/2014/main" id="{416F00AB-D5DB-2482-736F-D6FC9628FC3F}"/>
                </a:ext>
              </a:extLst>
            </p:cNvPr>
            <p:cNvCxnSpPr>
              <a:cxnSpLocks/>
            </p:cNvCxnSpPr>
            <p:nvPr/>
          </p:nvCxnSpPr>
          <p:spPr>
            <a:xfrm>
              <a:off x="9124928" y="22670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42F22D0E-663A-248E-2454-CADCB869AD06}"/>
                </a:ext>
              </a:extLst>
            </p:cNvPr>
            <p:cNvCxnSpPr>
              <a:cxnSpLocks/>
            </p:cNvCxnSpPr>
            <p:nvPr/>
          </p:nvCxnSpPr>
          <p:spPr>
            <a:xfrm>
              <a:off x="9122457" y="30234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480" name="Rectangle 1479">
              <a:extLst>
                <a:ext uri="{FF2B5EF4-FFF2-40B4-BE49-F238E27FC236}">
                  <a16:creationId xmlns:a16="http://schemas.microsoft.com/office/drawing/2014/main" id="{4CAEBB93-7237-B943-59AE-353FEFCAA61B}"/>
                </a:ext>
              </a:extLst>
            </p:cNvPr>
            <p:cNvSpPr/>
            <p:nvPr/>
          </p:nvSpPr>
          <p:spPr>
            <a:xfrm>
              <a:off x="9024541" y="10972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1" name="Rectangle 1480">
              <a:extLst>
                <a:ext uri="{FF2B5EF4-FFF2-40B4-BE49-F238E27FC236}">
                  <a16:creationId xmlns:a16="http://schemas.microsoft.com/office/drawing/2014/main" id="{3CA5E318-A9FF-D2A0-AC93-F80915C583E9}"/>
                </a:ext>
              </a:extLst>
            </p:cNvPr>
            <p:cNvSpPr/>
            <p:nvPr/>
          </p:nvSpPr>
          <p:spPr>
            <a:xfrm rot="10800000">
              <a:off x="9103750" y="15495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2" name="Rectangle 1481">
              <a:extLst>
                <a:ext uri="{FF2B5EF4-FFF2-40B4-BE49-F238E27FC236}">
                  <a16:creationId xmlns:a16="http://schemas.microsoft.com/office/drawing/2014/main" id="{A2D46872-2CB6-3543-3E45-612F2D1D53AB}"/>
                </a:ext>
              </a:extLst>
            </p:cNvPr>
            <p:cNvSpPr/>
            <p:nvPr/>
          </p:nvSpPr>
          <p:spPr>
            <a:xfrm rot="10800000" flipV="1">
              <a:off x="9158361" y="20029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3" name="Oval 1482">
              <a:extLst>
                <a:ext uri="{FF2B5EF4-FFF2-40B4-BE49-F238E27FC236}">
                  <a16:creationId xmlns:a16="http://schemas.microsoft.com/office/drawing/2014/main" id="{13AB2F86-1F9A-DB2A-BDA9-532FF7E8260C}"/>
                </a:ext>
              </a:extLst>
            </p:cNvPr>
            <p:cNvSpPr/>
            <p:nvPr/>
          </p:nvSpPr>
          <p:spPr>
            <a:xfrm>
              <a:off x="9172103" y="24953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84" name="Straight Connector 1483">
              <a:extLst>
                <a:ext uri="{FF2B5EF4-FFF2-40B4-BE49-F238E27FC236}">
                  <a16:creationId xmlns:a16="http://schemas.microsoft.com/office/drawing/2014/main" id="{9B934E6F-F4C2-4843-7608-80FEE8D96039}"/>
                </a:ext>
              </a:extLst>
            </p:cNvPr>
            <p:cNvCxnSpPr>
              <a:cxnSpLocks/>
            </p:cNvCxnSpPr>
            <p:nvPr/>
          </p:nvCxnSpPr>
          <p:spPr>
            <a:xfrm>
              <a:off x="9256928" y="23775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5" name="Straight Connector 1484">
              <a:extLst>
                <a:ext uri="{FF2B5EF4-FFF2-40B4-BE49-F238E27FC236}">
                  <a16:creationId xmlns:a16="http://schemas.microsoft.com/office/drawing/2014/main" id="{1997558F-CCDB-4E0D-6FD0-070D02F6933E}"/>
                </a:ext>
              </a:extLst>
            </p:cNvPr>
            <p:cNvCxnSpPr>
              <a:cxnSpLocks/>
            </p:cNvCxnSpPr>
            <p:nvPr/>
          </p:nvCxnSpPr>
          <p:spPr>
            <a:xfrm>
              <a:off x="9318489" y="17552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6" name="Straight Connector 1485">
              <a:extLst>
                <a:ext uri="{FF2B5EF4-FFF2-40B4-BE49-F238E27FC236}">
                  <a16:creationId xmlns:a16="http://schemas.microsoft.com/office/drawing/2014/main" id="{A8EE2F84-00ED-3869-EAB7-B0DC580123D3}"/>
                </a:ext>
              </a:extLst>
            </p:cNvPr>
            <p:cNvCxnSpPr>
              <a:cxnSpLocks/>
            </p:cNvCxnSpPr>
            <p:nvPr/>
          </p:nvCxnSpPr>
          <p:spPr>
            <a:xfrm>
              <a:off x="9397157" y="100325"/>
              <a:ext cx="0" cy="72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7" name="Straight Connector 1486">
              <a:extLst>
                <a:ext uri="{FF2B5EF4-FFF2-40B4-BE49-F238E27FC236}">
                  <a16:creationId xmlns:a16="http://schemas.microsoft.com/office/drawing/2014/main" id="{21475506-0A69-78C9-6384-04D8DECB7B48}"/>
                </a:ext>
              </a:extLst>
            </p:cNvPr>
            <p:cNvCxnSpPr>
              <a:cxnSpLocks/>
            </p:cNvCxnSpPr>
            <p:nvPr/>
          </p:nvCxnSpPr>
          <p:spPr>
            <a:xfrm>
              <a:off x="9322192" y="17552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8" name="Straight Connector 1487">
              <a:extLst>
                <a:ext uri="{FF2B5EF4-FFF2-40B4-BE49-F238E27FC236}">
                  <a16:creationId xmlns:a16="http://schemas.microsoft.com/office/drawing/2014/main" id="{22A94EE2-6FCA-D460-9286-0E5D77BC2E94}"/>
                </a:ext>
              </a:extLst>
            </p:cNvPr>
            <p:cNvCxnSpPr>
              <a:cxnSpLocks/>
            </p:cNvCxnSpPr>
            <p:nvPr/>
          </p:nvCxnSpPr>
          <p:spPr>
            <a:xfrm>
              <a:off x="9259045" y="2373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9" name="Straight Connector 1488">
              <a:extLst>
                <a:ext uri="{FF2B5EF4-FFF2-40B4-BE49-F238E27FC236}">
                  <a16:creationId xmlns:a16="http://schemas.microsoft.com/office/drawing/2014/main" id="{5B27715A-BEA2-6DAD-37C9-2F12B44441B5}"/>
                </a:ext>
              </a:extLst>
            </p:cNvPr>
            <p:cNvCxnSpPr>
              <a:cxnSpLocks/>
            </p:cNvCxnSpPr>
            <p:nvPr/>
          </p:nvCxnSpPr>
          <p:spPr>
            <a:xfrm rot="-180000">
              <a:off x="8853380" y="9398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0" name="Straight Connector 1489">
              <a:extLst>
                <a:ext uri="{FF2B5EF4-FFF2-40B4-BE49-F238E27FC236}">
                  <a16:creationId xmlns:a16="http://schemas.microsoft.com/office/drawing/2014/main" id="{AA0EAA74-8F95-9742-9140-8D6D1744B2AC}"/>
                </a:ext>
              </a:extLst>
            </p:cNvPr>
            <p:cNvCxnSpPr>
              <a:cxnSpLocks/>
            </p:cNvCxnSpPr>
            <p:nvPr/>
          </p:nvCxnSpPr>
          <p:spPr>
            <a:xfrm>
              <a:off x="9522581" y="10376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491" name="Rectangle 1490">
              <a:extLst>
                <a:ext uri="{FF2B5EF4-FFF2-40B4-BE49-F238E27FC236}">
                  <a16:creationId xmlns:a16="http://schemas.microsoft.com/office/drawing/2014/main" id="{49A72A28-631D-6B12-D917-7D305DFE53A0}"/>
                </a:ext>
              </a:extLst>
            </p:cNvPr>
            <p:cNvSpPr/>
            <p:nvPr/>
          </p:nvSpPr>
          <p:spPr>
            <a:xfrm rot="10800000">
              <a:off x="9298906" y="26318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2" name="Rectangle 1491">
              <a:extLst>
                <a:ext uri="{FF2B5EF4-FFF2-40B4-BE49-F238E27FC236}">
                  <a16:creationId xmlns:a16="http://schemas.microsoft.com/office/drawing/2014/main" id="{4B7ECBC2-47AE-83D0-BF8E-9A2534E54DB7}"/>
                </a:ext>
              </a:extLst>
            </p:cNvPr>
            <p:cNvSpPr/>
            <p:nvPr/>
          </p:nvSpPr>
          <p:spPr>
            <a:xfrm rot="10800000">
              <a:off x="9370659" y="21626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3" name="Rectangle 1492">
              <a:extLst>
                <a:ext uri="{FF2B5EF4-FFF2-40B4-BE49-F238E27FC236}">
                  <a16:creationId xmlns:a16="http://schemas.microsoft.com/office/drawing/2014/main" id="{E2FC14B2-AA10-9816-273F-7FFB8F7B50E8}"/>
                </a:ext>
              </a:extLst>
            </p:cNvPr>
            <p:cNvSpPr/>
            <p:nvPr/>
          </p:nvSpPr>
          <p:spPr>
            <a:xfrm rot="10800000" flipV="1">
              <a:off x="9430845" y="17113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4" name="Oval 1493">
              <a:extLst>
                <a:ext uri="{FF2B5EF4-FFF2-40B4-BE49-F238E27FC236}">
                  <a16:creationId xmlns:a16="http://schemas.microsoft.com/office/drawing/2014/main" id="{D21D8B75-353B-571D-B100-44C1C314EF7F}"/>
                </a:ext>
              </a:extLst>
            </p:cNvPr>
            <p:cNvSpPr/>
            <p:nvPr/>
          </p:nvSpPr>
          <p:spPr>
            <a:xfrm>
              <a:off x="9443544" y="11686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95" name="Straight Connector 1494">
              <a:extLst>
                <a:ext uri="{FF2B5EF4-FFF2-40B4-BE49-F238E27FC236}">
                  <a16:creationId xmlns:a16="http://schemas.microsoft.com/office/drawing/2014/main" id="{0475D34D-9196-CF83-9E86-FB6804F70329}"/>
                </a:ext>
              </a:extLst>
            </p:cNvPr>
            <p:cNvCxnSpPr>
              <a:cxnSpLocks/>
            </p:cNvCxnSpPr>
            <p:nvPr/>
          </p:nvCxnSpPr>
          <p:spPr>
            <a:xfrm>
              <a:off x="9523614" y="17574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6" name="Straight Connector 1495">
              <a:extLst>
                <a:ext uri="{FF2B5EF4-FFF2-40B4-BE49-F238E27FC236}">
                  <a16:creationId xmlns:a16="http://schemas.microsoft.com/office/drawing/2014/main" id="{106B7B1D-8C49-47E2-BCDF-3C26CA12FD57}"/>
                </a:ext>
              </a:extLst>
            </p:cNvPr>
            <p:cNvCxnSpPr>
              <a:cxnSpLocks/>
            </p:cNvCxnSpPr>
            <p:nvPr/>
          </p:nvCxnSpPr>
          <p:spPr>
            <a:xfrm>
              <a:off x="9605457" y="17424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7" name="Straight Connector 1496">
              <a:extLst>
                <a:ext uri="{FF2B5EF4-FFF2-40B4-BE49-F238E27FC236}">
                  <a16:creationId xmlns:a16="http://schemas.microsoft.com/office/drawing/2014/main" id="{247FA57C-4583-271C-1D81-3EB265B41AA5}"/>
                </a:ext>
              </a:extLst>
            </p:cNvPr>
            <p:cNvCxnSpPr>
              <a:cxnSpLocks/>
            </p:cNvCxnSpPr>
            <p:nvPr/>
          </p:nvCxnSpPr>
          <p:spPr>
            <a:xfrm>
              <a:off x="9604583" y="23729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8" name="Straight Connector 1497">
              <a:extLst>
                <a:ext uri="{FF2B5EF4-FFF2-40B4-BE49-F238E27FC236}">
                  <a16:creationId xmlns:a16="http://schemas.microsoft.com/office/drawing/2014/main" id="{6604A1E3-5C6A-30E0-B1DD-AC02757F7A6B}"/>
                </a:ext>
              </a:extLst>
            </p:cNvPr>
            <p:cNvCxnSpPr>
              <a:cxnSpLocks/>
            </p:cNvCxnSpPr>
            <p:nvPr/>
          </p:nvCxnSpPr>
          <p:spPr>
            <a:xfrm>
              <a:off x="9669142" y="23409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9" name="Straight Connector 1498">
              <a:extLst>
                <a:ext uri="{FF2B5EF4-FFF2-40B4-BE49-F238E27FC236}">
                  <a16:creationId xmlns:a16="http://schemas.microsoft.com/office/drawing/2014/main" id="{876ECAEC-BBF9-B131-2576-E79803248C94}"/>
                </a:ext>
              </a:extLst>
            </p:cNvPr>
            <p:cNvCxnSpPr>
              <a:cxnSpLocks/>
            </p:cNvCxnSpPr>
            <p:nvPr/>
          </p:nvCxnSpPr>
          <p:spPr>
            <a:xfrm>
              <a:off x="9666671" y="30972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00" name="Rectangle 1499">
              <a:extLst>
                <a:ext uri="{FF2B5EF4-FFF2-40B4-BE49-F238E27FC236}">
                  <a16:creationId xmlns:a16="http://schemas.microsoft.com/office/drawing/2014/main" id="{1573B24B-0840-6133-06DE-0BD147CC9586}"/>
                </a:ext>
              </a:extLst>
            </p:cNvPr>
            <p:cNvSpPr/>
            <p:nvPr/>
          </p:nvSpPr>
          <p:spPr>
            <a:xfrm>
              <a:off x="9568755" y="11711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1" name="Rectangle 1500">
              <a:extLst>
                <a:ext uri="{FF2B5EF4-FFF2-40B4-BE49-F238E27FC236}">
                  <a16:creationId xmlns:a16="http://schemas.microsoft.com/office/drawing/2014/main" id="{A58F56C0-94A5-16B9-7482-33B8A5119B78}"/>
                </a:ext>
              </a:extLst>
            </p:cNvPr>
            <p:cNvSpPr/>
            <p:nvPr/>
          </p:nvSpPr>
          <p:spPr>
            <a:xfrm rot="10800000">
              <a:off x="9647964" y="16233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2" name="Rectangle 1501">
              <a:extLst>
                <a:ext uri="{FF2B5EF4-FFF2-40B4-BE49-F238E27FC236}">
                  <a16:creationId xmlns:a16="http://schemas.microsoft.com/office/drawing/2014/main" id="{4E82EB59-84F2-12AF-1EB7-907CD47A1BAA}"/>
                </a:ext>
              </a:extLst>
            </p:cNvPr>
            <p:cNvSpPr/>
            <p:nvPr/>
          </p:nvSpPr>
          <p:spPr>
            <a:xfrm rot="10800000" flipV="1">
              <a:off x="9702575" y="20767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3" name="Oval 1502">
              <a:extLst>
                <a:ext uri="{FF2B5EF4-FFF2-40B4-BE49-F238E27FC236}">
                  <a16:creationId xmlns:a16="http://schemas.microsoft.com/office/drawing/2014/main" id="{C5119F27-A50C-E4EB-E64B-4BC9F2C0C7D7}"/>
                </a:ext>
              </a:extLst>
            </p:cNvPr>
            <p:cNvSpPr/>
            <p:nvPr/>
          </p:nvSpPr>
          <p:spPr>
            <a:xfrm>
              <a:off x="9716317" y="25692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04" name="Straight Connector 1503">
              <a:extLst>
                <a:ext uri="{FF2B5EF4-FFF2-40B4-BE49-F238E27FC236}">
                  <a16:creationId xmlns:a16="http://schemas.microsoft.com/office/drawing/2014/main" id="{AECC3436-3F90-0442-D7F3-7A830C94E530}"/>
                </a:ext>
              </a:extLst>
            </p:cNvPr>
            <p:cNvCxnSpPr>
              <a:cxnSpLocks/>
            </p:cNvCxnSpPr>
            <p:nvPr/>
          </p:nvCxnSpPr>
          <p:spPr>
            <a:xfrm>
              <a:off x="9801142" y="24513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5" name="Straight Connector 1504">
              <a:extLst>
                <a:ext uri="{FF2B5EF4-FFF2-40B4-BE49-F238E27FC236}">
                  <a16:creationId xmlns:a16="http://schemas.microsoft.com/office/drawing/2014/main" id="{3733F874-C0E2-67F1-C20B-DA975142FAFA}"/>
                </a:ext>
              </a:extLst>
            </p:cNvPr>
            <p:cNvCxnSpPr>
              <a:cxnSpLocks/>
            </p:cNvCxnSpPr>
            <p:nvPr/>
          </p:nvCxnSpPr>
          <p:spPr>
            <a:xfrm>
              <a:off x="9862703" y="18290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6" name="Straight Connector 1505">
              <a:extLst>
                <a:ext uri="{FF2B5EF4-FFF2-40B4-BE49-F238E27FC236}">
                  <a16:creationId xmlns:a16="http://schemas.microsoft.com/office/drawing/2014/main" id="{6AA71DF8-FDD7-E8DF-5603-8ADFA237B115}"/>
                </a:ext>
              </a:extLst>
            </p:cNvPr>
            <p:cNvCxnSpPr>
              <a:cxnSpLocks/>
            </p:cNvCxnSpPr>
            <p:nvPr/>
          </p:nvCxnSpPr>
          <p:spPr>
            <a:xfrm>
              <a:off x="9941371" y="9813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7" name="Straight Connector 1506">
              <a:extLst>
                <a:ext uri="{FF2B5EF4-FFF2-40B4-BE49-F238E27FC236}">
                  <a16:creationId xmlns:a16="http://schemas.microsoft.com/office/drawing/2014/main" id="{3D43A298-AE0C-3905-CEAC-F4A623333669}"/>
                </a:ext>
              </a:extLst>
            </p:cNvPr>
            <p:cNvCxnSpPr>
              <a:cxnSpLocks/>
            </p:cNvCxnSpPr>
            <p:nvPr/>
          </p:nvCxnSpPr>
          <p:spPr>
            <a:xfrm>
              <a:off x="9866406" y="18290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8" name="Straight Connector 1507">
              <a:extLst>
                <a:ext uri="{FF2B5EF4-FFF2-40B4-BE49-F238E27FC236}">
                  <a16:creationId xmlns:a16="http://schemas.microsoft.com/office/drawing/2014/main" id="{F7F37B50-D831-2C11-4301-734B09808FCD}"/>
                </a:ext>
              </a:extLst>
            </p:cNvPr>
            <p:cNvCxnSpPr>
              <a:cxnSpLocks/>
            </p:cNvCxnSpPr>
            <p:nvPr/>
          </p:nvCxnSpPr>
          <p:spPr>
            <a:xfrm>
              <a:off x="9803259" y="24473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9" name="Straight Connector 1508">
              <a:extLst>
                <a:ext uri="{FF2B5EF4-FFF2-40B4-BE49-F238E27FC236}">
                  <a16:creationId xmlns:a16="http://schemas.microsoft.com/office/drawing/2014/main" id="{E25C0046-D032-A13E-CEB0-C8280D74418D}"/>
                </a:ext>
              </a:extLst>
            </p:cNvPr>
            <p:cNvCxnSpPr>
              <a:cxnSpLocks/>
            </p:cNvCxnSpPr>
            <p:nvPr/>
          </p:nvCxnSpPr>
          <p:spPr>
            <a:xfrm rot="-180000">
              <a:off x="9397594" y="10137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0" name="Straight Connector 1509">
              <a:extLst>
                <a:ext uri="{FF2B5EF4-FFF2-40B4-BE49-F238E27FC236}">
                  <a16:creationId xmlns:a16="http://schemas.microsoft.com/office/drawing/2014/main" id="{2AE3E2C1-8B49-FE33-0F8E-572FC43B89E6}"/>
                </a:ext>
              </a:extLst>
            </p:cNvPr>
            <p:cNvCxnSpPr>
              <a:cxnSpLocks/>
            </p:cNvCxnSpPr>
            <p:nvPr/>
          </p:nvCxnSpPr>
          <p:spPr>
            <a:xfrm>
              <a:off x="10069118" y="10130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11" name="Rectangle 1510">
              <a:extLst>
                <a:ext uri="{FF2B5EF4-FFF2-40B4-BE49-F238E27FC236}">
                  <a16:creationId xmlns:a16="http://schemas.microsoft.com/office/drawing/2014/main" id="{C953CC6F-AA68-C867-063A-F4197919C50C}"/>
                </a:ext>
              </a:extLst>
            </p:cNvPr>
            <p:cNvSpPr/>
            <p:nvPr/>
          </p:nvSpPr>
          <p:spPr>
            <a:xfrm rot="10800000">
              <a:off x="9845443" y="26072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2" name="Rectangle 1511">
              <a:extLst>
                <a:ext uri="{FF2B5EF4-FFF2-40B4-BE49-F238E27FC236}">
                  <a16:creationId xmlns:a16="http://schemas.microsoft.com/office/drawing/2014/main" id="{78A75A35-E1BD-A926-0274-35FD006EFBEA}"/>
                </a:ext>
              </a:extLst>
            </p:cNvPr>
            <p:cNvSpPr/>
            <p:nvPr/>
          </p:nvSpPr>
          <p:spPr>
            <a:xfrm rot="10800000">
              <a:off x="9917196" y="21381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3" name="Rectangle 1512">
              <a:extLst>
                <a:ext uri="{FF2B5EF4-FFF2-40B4-BE49-F238E27FC236}">
                  <a16:creationId xmlns:a16="http://schemas.microsoft.com/office/drawing/2014/main" id="{FB55376D-37A8-501F-08BB-77AF18EB5C65}"/>
                </a:ext>
              </a:extLst>
            </p:cNvPr>
            <p:cNvSpPr/>
            <p:nvPr/>
          </p:nvSpPr>
          <p:spPr>
            <a:xfrm rot="10800000" flipV="1">
              <a:off x="9977382" y="16868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4" name="Oval 1513">
              <a:extLst>
                <a:ext uri="{FF2B5EF4-FFF2-40B4-BE49-F238E27FC236}">
                  <a16:creationId xmlns:a16="http://schemas.microsoft.com/office/drawing/2014/main" id="{4B19FF11-3B61-521B-F55B-3504D44FB43A}"/>
                </a:ext>
              </a:extLst>
            </p:cNvPr>
            <p:cNvSpPr/>
            <p:nvPr/>
          </p:nvSpPr>
          <p:spPr>
            <a:xfrm>
              <a:off x="9986906" y="11441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15" name="Straight Connector 1514">
              <a:extLst>
                <a:ext uri="{FF2B5EF4-FFF2-40B4-BE49-F238E27FC236}">
                  <a16:creationId xmlns:a16="http://schemas.microsoft.com/office/drawing/2014/main" id="{B54036B9-CEB3-4110-041F-B7736FAFE8B6}"/>
                </a:ext>
              </a:extLst>
            </p:cNvPr>
            <p:cNvCxnSpPr>
              <a:cxnSpLocks/>
            </p:cNvCxnSpPr>
            <p:nvPr/>
          </p:nvCxnSpPr>
          <p:spPr>
            <a:xfrm>
              <a:off x="10070151" y="17328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6" name="Straight Connector 1515">
              <a:extLst>
                <a:ext uri="{FF2B5EF4-FFF2-40B4-BE49-F238E27FC236}">
                  <a16:creationId xmlns:a16="http://schemas.microsoft.com/office/drawing/2014/main" id="{E58E4D45-FC10-2DF3-7C1B-7F0AF2BC9E29}"/>
                </a:ext>
              </a:extLst>
            </p:cNvPr>
            <p:cNvCxnSpPr>
              <a:cxnSpLocks/>
            </p:cNvCxnSpPr>
            <p:nvPr/>
          </p:nvCxnSpPr>
          <p:spPr>
            <a:xfrm>
              <a:off x="10151994" y="17179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7" name="Straight Connector 1516">
              <a:extLst>
                <a:ext uri="{FF2B5EF4-FFF2-40B4-BE49-F238E27FC236}">
                  <a16:creationId xmlns:a16="http://schemas.microsoft.com/office/drawing/2014/main" id="{09CEDBD4-34A2-9F47-EE04-483A16303B0D}"/>
                </a:ext>
              </a:extLst>
            </p:cNvPr>
            <p:cNvCxnSpPr>
              <a:cxnSpLocks/>
            </p:cNvCxnSpPr>
            <p:nvPr/>
          </p:nvCxnSpPr>
          <p:spPr>
            <a:xfrm>
              <a:off x="10151120" y="23483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8" name="Straight Connector 1517">
              <a:extLst>
                <a:ext uri="{FF2B5EF4-FFF2-40B4-BE49-F238E27FC236}">
                  <a16:creationId xmlns:a16="http://schemas.microsoft.com/office/drawing/2014/main" id="{4F3B116A-AC2B-AF92-D4DD-A9D84640B8C0}"/>
                </a:ext>
              </a:extLst>
            </p:cNvPr>
            <p:cNvCxnSpPr>
              <a:cxnSpLocks/>
            </p:cNvCxnSpPr>
            <p:nvPr/>
          </p:nvCxnSpPr>
          <p:spPr>
            <a:xfrm>
              <a:off x="10215679" y="23163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9" name="Straight Connector 1518">
              <a:extLst>
                <a:ext uri="{FF2B5EF4-FFF2-40B4-BE49-F238E27FC236}">
                  <a16:creationId xmlns:a16="http://schemas.microsoft.com/office/drawing/2014/main" id="{D320B4BC-3A52-4387-4E35-8B738C4ED671}"/>
                </a:ext>
              </a:extLst>
            </p:cNvPr>
            <p:cNvCxnSpPr>
              <a:cxnSpLocks/>
            </p:cNvCxnSpPr>
            <p:nvPr/>
          </p:nvCxnSpPr>
          <p:spPr>
            <a:xfrm>
              <a:off x="10213208" y="30727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20" name="Rectangle 1519">
              <a:extLst>
                <a:ext uri="{FF2B5EF4-FFF2-40B4-BE49-F238E27FC236}">
                  <a16:creationId xmlns:a16="http://schemas.microsoft.com/office/drawing/2014/main" id="{67C5AE9A-B2B0-004F-6092-133DD38AFBB8}"/>
                </a:ext>
              </a:extLst>
            </p:cNvPr>
            <p:cNvSpPr/>
            <p:nvPr/>
          </p:nvSpPr>
          <p:spPr>
            <a:xfrm>
              <a:off x="10115292" y="11465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1" name="Rectangle 1520">
              <a:extLst>
                <a:ext uri="{FF2B5EF4-FFF2-40B4-BE49-F238E27FC236}">
                  <a16:creationId xmlns:a16="http://schemas.microsoft.com/office/drawing/2014/main" id="{57B0C446-6475-3C13-E817-57F2904BB25C}"/>
                </a:ext>
              </a:extLst>
            </p:cNvPr>
            <p:cNvSpPr/>
            <p:nvPr/>
          </p:nvSpPr>
          <p:spPr>
            <a:xfrm rot="10800000">
              <a:off x="10194501" y="15988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2" name="Rectangle 1521">
              <a:extLst>
                <a:ext uri="{FF2B5EF4-FFF2-40B4-BE49-F238E27FC236}">
                  <a16:creationId xmlns:a16="http://schemas.microsoft.com/office/drawing/2014/main" id="{887010E8-E82F-337B-D0D7-CB634C3202E5}"/>
                </a:ext>
              </a:extLst>
            </p:cNvPr>
            <p:cNvSpPr/>
            <p:nvPr/>
          </p:nvSpPr>
          <p:spPr>
            <a:xfrm rot="10800000" flipV="1">
              <a:off x="10249112" y="20522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3" name="Oval 1522">
              <a:extLst>
                <a:ext uri="{FF2B5EF4-FFF2-40B4-BE49-F238E27FC236}">
                  <a16:creationId xmlns:a16="http://schemas.microsoft.com/office/drawing/2014/main" id="{05973757-1A02-46C0-E8D2-E97416238754}"/>
                </a:ext>
              </a:extLst>
            </p:cNvPr>
            <p:cNvSpPr/>
            <p:nvPr/>
          </p:nvSpPr>
          <p:spPr>
            <a:xfrm>
              <a:off x="10262854" y="25446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24" name="Straight Connector 1523">
              <a:extLst>
                <a:ext uri="{FF2B5EF4-FFF2-40B4-BE49-F238E27FC236}">
                  <a16:creationId xmlns:a16="http://schemas.microsoft.com/office/drawing/2014/main" id="{7590D6C1-BB5E-EA34-97CB-F15E11DB0733}"/>
                </a:ext>
              </a:extLst>
            </p:cNvPr>
            <p:cNvCxnSpPr>
              <a:cxnSpLocks/>
            </p:cNvCxnSpPr>
            <p:nvPr/>
          </p:nvCxnSpPr>
          <p:spPr>
            <a:xfrm>
              <a:off x="10347679" y="24268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5" name="Straight Connector 1524">
              <a:extLst>
                <a:ext uri="{FF2B5EF4-FFF2-40B4-BE49-F238E27FC236}">
                  <a16:creationId xmlns:a16="http://schemas.microsoft.com/office/drawing/2014/main" id="{516A38BC-8A98-6605-387A-D1442A38EF07}"/>
                </a:ext>
              </a:extLst>
            </p:cNvPr>
            <p:cNvCxnSpPr>
              <a:cxnSpLocks/>
            </p:cNvCxnSpPr>
            <p:nvPr/>
          </p:nvCxnSpPr>
          <p:spPr>
            <a:xfrm>
              <a:off x="10409240" y="18045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6" name="Straight Connector 1525">
              <a:extLst>
                <a:ext uri="{FF2B5EF4-FFF2-40B4-BE49-F238E27FC236}">
                  <a16:creationId xmlns:a16="http://schemas.microsoft.com/office/drawing/2014/main" id="{BD64395E-7A9C-C933-4FAE-5A0CB9DDA879}"/>
                </a:ext>
              </a:extLst>
            </p:cNvPr>
            <p:cNvCxnSpPr>
              <a:cxnSpLocks/>
            </p:cNvCxnSpPr>
            <p:nvPr/>
          </p:nvCxnSpPr>
          <p:spPr>
            <a:xfrm>
              <a:off x="10487908" y="9568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7" name="Straight Connector 1526">
              <a:extLst>
                <a:ext uri="{FF2B5EF4-FFF2-40B4-BE49-F238E27FC236}">
                  <a16:creationId xmlns:a16="http://schemas.microsoft.com/office/drawing/2014/main" id="{AEB0481E-E716-BB02-80E5-F9AE0C8BDABE}"/>
                </a:ext>
              </a:extLst>
            </p:cNvPr>
            <p:cNvCxnSpPr>
              <a:cxnSpLocks/>
            </p:cNvCxnSpPr>
            <p:nvPr/>
          </p:nvCxnSpPr>
          <p:spPr>
            <a:xfrm>
              <a:off x="10412943" y="18045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8" name="Straight Connector 1527">
              <a:extLst>
                <a:ext uri="{FF2B5EF4-FFF2-40B4-BE49-F238E27FC236}">
                  <a16:creationId xmlns:a16="http://schemas.microsoft.com/office/drawing/2014/main" id="{7D961DEC-93A8-A816-5A6F-6EB364E3FF40}"/>
                </a:ext>
              </a:extLst>
            </p:cNvPr>
            <p:cNvCxnSpPr>
              <a:cxnSpLocks/>
            </p:cNvCxnSpPr>
            <p:nvPr/>
          </p:nvCxnSpPr>
          <p:spPr>
            <a:xfrm>
              <a:off x="10349796" y="2422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9" name="Straight Connector 1528">
              <a:extLst>
                <a:ext uri="{FF2B5EF4-FFF2-40B4-BE49-F238E27FC236}">
                  <a16:creationId xmlns:a16="http://schemas.microsoft.com/office/drawing/2014/main" id="{8D4CC397-A975-0E96-33CE-6323F552DD1D}"/>
                </a:ext>
              </a:extLst>
            </p:cNvPr>
            <p:cNvCxnSpPr>
              <a:cxnSpLocks/>
            </p:cNvCxnSpPr>
            <p:nvPr/>
          </p:nvCxnSpPr>
          <p:spPr>
            <a:xfrm rot="-180000">
              <a:off x="9944131" y="9891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0" name="Straight Connector 1529">
              <a:extLst>
                <a:ext uri="{FF2B5EF4-FFF2-40B4-BE49-F238E27FC236}">
                  <a16:creationId xmlns:a16="http://schemas.microsoft.com/office/drawing/2014/main" id="{0442FF14-C1E4-A64F-539A-2A9C31E9C213}"/>
                </a:ext>
              </a:extLst>
            </p:cNvPr>
            <p:cNvCxnSpPr>
              <a:cxnSpLocks/>
            </p:cNvCxnSpPr>
            <p:nvPr/>
          </p:nvCxnSpPr>
          <p:spPr>
            <a:xfrm>
              <a:off x="10608854" y="9750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31" name="Rectangle 1530">
              <a:extLst>
                <a:ext uri="{FF2B5EF4-FFF2-40B4-BE49-F238E27FC236}">
                  <a16:creationId xmlns:a16="http://schemas.microsoft.com/office/drawing/2014/main" id="{BE11EE7B-4065-B63D-9C46-EC5B8C3C1939}"/>
                </a:ext>
              </a:extLst>
            </p:cNvPr>
            <p:cNvSpPr/>
            <p:nvPr/>
          </p:nvSpPr>
          <p:spPr>
            <a:xfrm rot="10800000">
              <a:off x="10385179" y="25692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2" name="Rectangle 1531">
              <a:extLst>
                <a:ext uri="{FF2B5EF4-FFF2-40B4-BE49-F238E27FC236}">
                  <a16:creationId xmlns:a16="http://schemas.microsoft.com/office/drawing/2014/main" id="{01BBD348-FBD1-9D36-D475-92CB98F29EFA}"/>
                </a:ext>
              </a:extLst>
            </p:cNvPr>
            <p:cNvSpPr/>
            <p:nvPr/>
          </p:nvSpPr>
          <p:spPr>
            <a:xfrm rot="10800000">
              <a:off x="10456932" y="21000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3" name="Rectangle 1532">
              <a:extLst>
                <a:ext uri="{FF2B5EF4-FFF2-40B4-BE49-F238E27FC236}">
                  <a16:creationId xmlns:a16="http://schemas.microsoft.com/office/drawing/2014/main" id="{F0AC8FD5-7C4E-7CDF-E100-FDDA63DDB48E}"/>
                </a:ext>
              </a:extLst>
            </p:cNvPr>
            <p:cNvSpPr/>
            <p:nvPr/>
          </p:nvSpPr>
          <p:spPr>
            <a:xfrm rot="10800000" flipV="1">
              <a:off x="10517118" y="16487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4" name="Oval 1533">
              <a:extLst>
                <a:ext uri="{FF2B5EF4-FFF2-40B4-BE49-F238E27FC236}">
                  <a16:creationId xmlns:a16="http://schemas.microsoft.com/office/drawing/2014/main" id="{28C6782F-1181-F362-1447-E6A4F266E3A2}"/>
                </a:ext>
              </a:extLst>
            </p:cNvPr>
            <p:cNvSpPr/>
            <p:nvPr/>
          </p:nvSpPr>
          <p:spPr>
            <a:xfrm>
              <a:off x="10529817" y="11060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35" name="Straight Connector 1534">
              <a:extLst>
                <a:ext uri="{FF2B5EF4-FFF2-40B4-BE49-F238E27FC236}">
                  <a16:creationId xmlns:a16="http://schemas.microsoft.com/office/drawing/2014/main" id="{064F055C-3AE3-7848-6144-EE0D19DEB4F4}"/>
                </a:ext>
              </a:extLst>
            </p:cNvPr>
            <p:cNvCxnSpPr>
              <a:cxnSpLocks/>
            </p:cNvCxnSpPr>
            <p:nvPr/>
          </p:nvCxnSpPr>
          <p:spPr>
            <a:xfrm>
              <a:off x="10609887" y="16948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 name="Straight Connector 1535">
              <a:extLst>
                <a:ext uri="{FF2B5EF4-FFF2-40B4-BE49-F238E27FC236}">
                  <a16:creationId xmlns:a16="http://schemas.microsoft.com/office/drawing/2014/main" id="{D1576C8E-9C70-3D36-42EE-A80B9874109F}"/>
                </a:ext>
              </a:extLst>
            </p:cNvPr>
            <p:cNvCxnSpPr>
              <a:cxnSpLocks/>
            </p:cNvCxnSpPr>
            <p:nvPr/>
          </p:nvCxnSpPr>
          <p:spPr>
            <a:xfrm>
              <a:off x="10691730" y="16798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7" name="Straight Connector 1536">
              <a:extLst>
                <a:ext uri="{FF2B5EF4-FFF2-40B4-BE49-F238E27FC236}">
                  <a16:creationId xmlns:a16="http://schemas.microsoft.com/office/drawing/2014/main" id="{EB05B9FB-9A45-5FC8-0553-81A1A144CBD0}"/>
                </a:ext>
              </a:extLst>
            </p:cNvPr>
            <p:cNvCxnSpPr>
              <a:cxnSpLocks/>
            </p:cNvCxnSpPr>
            <p:nvPr/>
          </p:nvCxnSpPr>
          <p:spPr>
            <a:xfrm>
              <a:off x="10690856" y="23103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8" name="Straight Connector 1537">
              <a:extLst>
                <a:ext uri="{FF2B5EF4-FFF2-40B4-BE49-F238E27FC236}">
                  <a16:creationId xmlns:a16="http://schemas.microsoft.com/office/drawing/2014/main" id="{C7990D46-5BD2-B4D4-8C57-7918AA5A9149}"/>
                </a:ext>
              </a:extLst>
            </p:cNvPr>
            <p:cNvCxnSpPr>
              <a:cxnSpLocks/>
            </p:cNvCxnSpPr>
            <p:nvPr/>
          </p:nvCxnSpPr>
          <p:spPr>
            <a:xfrm>
              <a:off x="10755415" y="22783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9" name="Straight Connector 1538">
              <a:extLst>
                <a:ext uri="{FF2B5EF4-FFF2-40B4-BE49-F238E27FC236}">
                  <a16:creationId xmlns:a16="http://schemas.microsoft.com/office/drawing/2014/main" id="{F3B40540-D8F8-0C1F-0790-BB925F2AD224}"/>
                </a:ext>
              </a:extLst>
            </p:cNvPr>
            <p:cNvCxnSpPr>
              <a:cxnSpLocks/>
            </p:cNvCxnSpPr>
            <p:nvPr/>
          </p:nvCxnSpPr>
          <p:spPr>
            <a:xfrm>
              <a:off x="10752944" y="30346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40" name="Rectangle 1539">
              <a:extLst>
                <a:ext uri="{FF2B5EF4-FFF2-40B4-BE49-F238E27FC236}">
                  <a16:creationId xmlns:a16="http://schemas.microsoft.com/office/drawing/2014/main" id="{9EADC93A-AC45-0D8C-F4E2-055A31D8934E}"/>
                </a:ext>
              </a:extLst>
            </p:cNvPr>
            <p:cNvSpPr/>
            <p:nvPr/>
          </p:nvSpPr>
          <p:spPr>
            <a:xfrm>
              <a:off x="10655028" y="11085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1" name="Rectangle 1540">
              <a:extLst>
                <a:ext uri="{FF2B5EF4-FFF2-40B4-BE49-F238E27FC236}">
                  <a16:creationId xmlns:a16="http://schemas.microsoft.com/office/drawing/2014/main" id="{DFB8AB39-8C9E-6EBD-0D02-F722A7FDA89B}"/>
                </a:ext>
              </a:extLst>
            </p:cNvPr>
            <p:cNvSpPr/>
            <p:nvPr/>
          </p:nvSpPr>
          <p:spPr>
            <a:xfrm rot="10800000">
              <a:off x="10734237" y="15607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2" name="Rectangle 1541">
              <a:extLst>
                <a:ext uri="{FF2B5EF4-FFF2-40B4-BE49-F238E27FC236}">
                  <a16:creationId xmlns:a16="http://schemas.microsoft.com/office/drawing/2014/main" id="{3084B90F-C827-8781-69B7-DAD1AF89D892}"/>
                </a:ext>
              </a:extLst>
            </p:cNvPr>
            <p:cNvSpPr/>
            <p:nvPr/>
          </p:nvSpPr>
          <p:spPr>
            <a:xfrm rot="10800000" flipV="1">
              <a:off x="10788848" y="20141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3" name="Oval 1542">
              <a:extLst>
                <a:ext uri="{FF2B5EF4-FFF2-40B4-BE49-F238E27FC236}">
                  <a16:creationId xmlns:a16="http://schemas.microsoft.com/office/drawing/2014/main" id="{CF250E98-E2A5-1148-85E8-F2F7738B390B}"/>
                </a:ext>
              </a:extLst>
            </p:cNvPr>
            <p:cNvSpPr/>
            <p:nvPr/>
          </p:nvSpPr>
          <p:spPr>
            <a:xfrm>
              <a:off x="10802590" y="25066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44" name="Straight Connector 1543">
              <a:extLst>
                <a:ext uri="{FF2B5EF4-FFF2-40B4-BE49-F238E27FC236}">
                  <a16:creationId xmlns:a16="http://schemas.microsoft.com/office/drawing/2014/main" id="{21929C91-55AF-443B-579D-6165E838F5A4}"/>
                </a:ext>
              </a:extLst>
            </p:cNvPr>
            <p:cNvCxnSpPr>
              <a:cxnSpLocks/>
            </p:cNvCxnSpPr>
            <p:nvPr/>
          </p:nvCxnSpPr>
          <p:spPr>
            <a:xfrm>
              <a:off x="10887415" y="23887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5" name="Straight Connector 1544">
              <a:extLst>
                <a:ext uri="{FF2B5EF4-FFF2-40B4-BE49-F238E27FC236}">
                  <a16:creationId xmlns:a16="http://schemas.microsoft.com/office/drawing/2014/main" id="{9ABC83D6-54C9-FE0A-BE45-5ABD669A7861}"/>
                </a:ext>
              </a:extLst>
            </p:cNvPr>
            <p:cNvCxnSpPr>
              <a:cxnSpLocks/>
            </p:cNvCxnSpPr>
            <p:nvPr/>
          </p:nvCxnSpPr>
          <p:spPr>
            <a:xfrm>
              <a:off x="10948976" y="17664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6" name="Straight Connector 1545">
              <a:extLst>
                <a:ext uri="{FF2B5EF4-FFF2-40B4-BE49-F238E27FC236}">
                  <a16:creationId xmlns:a16="http://schemas.microsoft.com/office/drawing/2014/main" id="{3190D244-9828-2443-3ED9-1A68C5B3A09C}"/>
                </a:ext>
              </a:extLst>
            </p:cNvPr>
            <p:cNvCxnSpPr>
              <a:cxnSpLocks/>
            </p:cNvCxnSpPr>
            <p:nvPr/>
          </p:nvCxnSpPr>
          <p:spPr>
            <a:xfrm>
              <a:off x="11027644" y="91879"/>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7" name="Straight Connector 1546">
              <a:extLst>
                <a:ext uri="{FF2B5EF4-FFF2-40B4-BE49-F238E27FC236}">
                  <a16:creationId xmlns:a16="http://schemas.microsoft.com/office/drawing/2014/main" id="{DF647146-9038-1BBE-2EB5-AE978D8A06ED}"/>
                </a:ext>
              </a:extLst>
            </p:cNvPr>
            <p:cNvCxnSpPr>
              <a:cxnSpLocks/>
            </p:cNvCxnSpPr>
            <p:nvPr/>
          </p:nvCxnSpPr>
          <p:spPr>
            <a:xfrm>
              <a:off x="10952679" y="17664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8" name="Straight Connector 1547">
              <a:extLst>
                <a:ext uri="{FF2B5EF4-FFF2-40B4-BE49-F238E27FC236}">
                  <a16:creationId xmlns:a16="http://schemas.microsoft.com/office/drawing/2014/main" id="{2E3EC4AC-10DB-97F8-8833-A696468D2EB0}"/>
                </a:ext>
              </a:extLst>
            </p:cNvPr>
            <p:cNvCxnSpPr>
              <a:cxnSpLocks/>
            </p:cNvCxnSpPr>
            <p:nvPr/>
          </p:nvCxnSpPr>
          <p:spPr>
            <a:xfrm>
              <a:off x="10889532" y="23847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9" name="Straight Connector 1548">
              <a:extLst>
                <a:ext uri="{FF2B5EF4-FFF2-40B4-BE49-F238E27FC236}">
                  <a16:creationId xmlns:a16="http://schemas.microsoft.com/office/drawing/2014/main" id="{1169AACB-12A0-A9F3-8BBF-9DAF3A8D42B8}"/>
                </a:ext>
              </a:extLst>
            </p:cNvPr>
            <p:cNvCxnSpPr>
              <a:cxnSpLocks/>
            </p:cNvCxnSpPr>
            <p:nvPr/>
          </p:nvCxnSpPr>
          <p:spPr>
            <a:xfrm rot="-180000">
              <a:off x="10483867" y="95113"/>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0" name="Straight Connector 1549">
              <a:extLst>
                <a:ext uri="{FF2B5EF4-FFF2-40B4-BE49-F238E27FC236}">
                  <a16:creationId xmlns:a16="http://schemas.microsoft.com/office/drawing/2014/main" id="{31EF653E-DEC1-6F0C-766F-185EBECB467F}"/>
                </a:ext>
              </a:extLst>
            </p:cNvPr>
            <p:cNvCxnSpPr>
              <a:cxnSpLocks/>
            </p:cNvCxnSpPr>
            <p:nvPr/>
          </p:nvCxnSpPr>
          <p:spPr>
            <a:xfrm>
              <a:off x="11148590" y="93697"/>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51" name="Rectangle 1550">
              <a:extLst>
                <a:ext uri="{FF2B5EF4-FFF2-40B4-BE49-F238E27FC236}">
                  <a16:creationId xmlns:a16="http://schemas.microsoft.com/office/drawing/2014/main" id="{4702F5D5-7161-E7C8-CCF4-FB15FE88D604}"/>
                </a:ext>
              </a:extLst>
            </p:cNvPr>
            <p:cNvSpPr/>
            <p:nvPr/>
          </p:nvSpPr>
          <p:spPr>
            <a:xfrm rot="10800000">
              <a:off x="10924915" y="253117"/>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2" name="Rectangle 1551">
              <a:extLst>
                <a:ext uri="{FF2B5EF4-FFF2-40B4-BE49-F238E27FC236}">
                  <a16:creationId xmlns:a16="http://schemas.microsoft.com/office/drawing/2014/main" id="{46806FA1-BD86-B962-1767-DDEAC9F67027}"/>
                </a:ext>
              </a:extLst>
            </p:cNvPr>
            <p:cNvSpPr/>
            <p:nvPr/>
          </p:nvSpPr>
          <p:spPr>
            <a:xfrm rot="10800000">
              <a:off x="10996668" y="206203"/>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3" name="Rectangle 1552">
              <a:extLst>
                <a:ext uri="{FF2B5EF4-FFF2-40B4-BE49-F238E27FC236}">
                  <a16:creationId xmlns:a16="http://schemas.microsoft.com/office/drawing/2014/main" id="{95A80B48-A504-372E-AD2E-A5C8F156E19F}"/>
                </a:ext>
              </a:extLst>
            </p:cNvPr>
            <p:cNvSpPr/>
            <p:nvPr/>
          </p:nvSpPr>
          <p:spPr>
            <a:xfrm rot="10800000" flipV="1">
              <a:off x="11056854" y="161070"/>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4" name="Oval 1553">
              <a:extLst>
                <a:ext uri="{FF2B5EF4-FFF2-40B4-BE49-F238E27FC236}">
                  <a16:creationId xmlns:a16="http://schemas.microsoft.com/office/drawing/2014/main" id="{563A4C97-412C-76E4-97DE-50A7B0E7BEBE}"/>
                </a:ext>
              </a:extLst>
            </p:cNvPr>
            <p:cNvSpPr/>
            <p:nvPr/>
          </p:nvSpPr>
          <p:spPr>
            <a:xfrm>
              <a:off x="11069553" y="10680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55" name="Straight Connector 1554">
              <a:extLst>
                <a:ext uri="{FF2B5EF4-FFF2-40B4-BE49-F238E27FC236}">
                  <a16:creationId xmlns:a16="http://schemas.microsoft.com/office/drawing/2014/main" id="{A77E7B60-06D7-6C7D-7CE5-8CABD9D145E0}"/>
                </a:ext>
              </a:extLst>
            </p:cNvPr>
            <p:cNvCxnSpPr>
              <a:cxnSpLocks/>
            </p:cNvCxnSpPr>
            <p:nvPr/>
          </p:nvCxnSpPr>
          <p:spPr>
            <a:xfrm>
              <a:off x="11149623" y="165676"/>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6" name="Straight Connector 1555">
              <a:extLst>
                <a:ext uri="{FF2B5EF4-FFF2-40B4-BE49-F238E27FC236}">
                  <a16:creationId xmlns:a16="http://schemas.microsoft.com/office/drawing/2014/main" id="{E90EA55D-63FC-6DC6-BEE5-56276B2A2ED8}"/>
                </a:ext>
              </a:extLst>
            </p:cNvPr>
            <p:cNvCxnSpPr>
              <a:cxnSpLocks/>
            </p:cNvCxnSpPr>
            <p:nvPr/>
          </p:nvCxnSpPr>
          <p:spPr>
            <a:xfrm>
              <a:off x="11231466" y="16418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7" name="Straight Connector 1556">
              <a:extLst>
                <a:ext uri="{FF2B5EF4-FFF2-40B4-BE49-F238E27FC236}">
                  <a16:creationId xmlns:a16="http://schemas.microsoft.com/office/drawing/2014/main" id="{77BC16A5-DAFA-A5B5-E487-C90505510748}"/>
                </a:ext>
              </a:extLst>
            </p:cNvPr>
            <p:cNvCxnSpPr>
              <a:cxnSpLocks/>
            </p:cNvCxnSpPr>
            <p:nvPr/>
          </p:nvCxnSpPr>
          <p:spPr>
            <a:xfrm>
              <a:off x="11230592" y="227227"/>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8" name="Straight Connector 1557">
              <a:extLst>
                <a:ext uri="{FF2B5EF4-FFF2-40B4-BE49-F238E27FC236}">
                  <a16:creationId xmlns:a16="http://schemas.microsoft.com/office/drawing/2014/main" id="{C590DF8D-3EB2-52DA-53D7-36C55B5BC496}"/>
                </a:ext>
              </a:extLst>
            </p:cNvPr>
            <p:cNvCxnSpPr>
              <a:cxnSpLocks/>
            </p:cNvCxnSpPr>
            <p:nvPr/>
          </p:nvCxnSpPr>
          <p:spPr>
            <a:xfrm>
              <a:off x="11295151" y="224026"/>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9" name="Straight Connector 1558">
              <a:extLst>
                <a:ext uri="{FF2B5EF4-FFF2-40B4-BE49-F238E27FC236}">
                  <a16:creationId xmlns:a16="http://schemas.microsoft.com/office/drawing/2014/main" id="{48EE845B-0E68-9F60-F1EF-C816D1B8C464}"/>
                </a:ext>
              </a:extLst>
            </p:cNvPr>
            <p:cNvCxnSpPr>
              <a:cxnSpLocks/>
            </p:cNvCxnSpPr>
            <p:nvPr/>
          </p:nvCxnSpPr>
          <p:spPr>
            <a:xfrm>
              <a:off x="11292680" y="299661"/>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60" name="Rectangle 1559">
              <a:extLst>
                <a:ext uri="{FF2B5EF4-FFF2-40B4-BE49-F238E27FC236}">
                  <a16:creationId xmlns:a16="http://schemas.microsoft.com/office/drawing/2014/main" id="{B7D653A5-F9C4-7BF5-2AAB-D2CA28481C23}"/>
                </a:ext>
              </a:extLst>
            </p:cNvPr>
            <p:cNvSpPr/>
            <p:nvPr/>
          </p:nvSpPr>
          <p:spPr>
            <a:xfrm>
              <a:off x="11194764" y="107048"/>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1" name="Rectangle 1560">
              <a:extLst>
                <a:ext uri="{FF2B5EF4-FFF2-40B4-BE49-F238E27FC236}">
                  <a16:creationId xmlns:a16="http://schemas.microsoft.com/office/drawing/2014/main" id="{499DE0C4-A3C7-3DCA-E389-C45538D78A9C}"/>
                </a:ext>
              </a:extLst>
            </p:cNvPr>
            <p:cNvSpPr/>
            <p:nvPr/>
          </p:nvSpPr>
          <p:spPr>
            <a:xfrm rot="10800000">
              <a:off x="11273973" y="152272"/>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2" name="Rectangle 1561">
              <a:extLst>
                <a:ext uri="{FF2B5EF4-FFF2-40B4-BE49-F238E27FC236}">
                  <a16:creationId xmlns:a16="http://schemas.microsoft.com/office/drawing/2014/main" id="{1C71E2CD-9DB7-8558-A1DD-D94E1DBC7C7D}"/>
                </a:ext>
              </a:extLst>
            </p:cNvPr>
            <p:cNvSpPr/>
            <p:nvPr/>
          </p:nvSpPr>
          <p:spPr>
            <a:xfrm rot="10800000" flipV="1">
              <a:off x="11328584" y="197610"/>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3" name="Oval 1562">
              <a:extLst>
                <a:ext uri="{FF2B5EF4-FFF2-40B4-BE49-F238E27FC236}">
                  <a16:creationId xmlns:a16="http://schemas.microsoft.com/office/drawing/2014/main" id="{DBCFA38D-896A-1243-83EE-C1780D463B0F}"/>
                </a:ext>
              </a:extLst>
            </p:cNvPr>
            <p:cNvSpPr/>
            <p:nvPr/>
          </p:nvSpPr>
          <p:spPr>
            <a:xfrm>
              <a:off x="11342326" y="246856"/>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64" name="Straight Connector 1563">
              <a:extLst>
                <a:ext uri="{FF2B5EF4-FFF2-40B4-BE49-F238E27FC236}">
                  <a16:creationId xmlns:a16="http://schemas.microsoft.com/office/drawing/2014/main" id="{2562CD38-FE83-4085-3668-92F7C39F6C1E}"/>
                </a:ext>
              </a:extLst>
            </p:cNvPr>
            <p:cNvCxnSpPr>
              <a:cxnSpLocks/>
            </p:cNvCxnSpPr>
            <p:nvPr/>
          </p:nvCxnSpPr>
          <p:spPr>
            <a:xfrm>
              <a:off x="11427151" y="235074"/>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5" name="Straight Connector 1564">
              <a:extLst>
                <a:ext uri="{FF2B5EF4-FFF2-40B4-BE49-F238E27FC236}">
                  <a16:creationId xmlns:a16="http://schemas.microsoft.com/office/drawing/2014/main" id="{E06BC0FC-3A84-8EAA-E91C-E407242107F2}"/>
                </a:ext>
              </a:extLst>
            </p:cNvPr>
            <p:cNvCxnSpPr>
              <a:cxnSpLocks/>
            </p:cNvCxnSpPr>
            <p:nvPr/>
          </p:nvCxnSpPr>
          <p:spPr>
            <a:xfrm>
              <a:off x="11488712" y="172844"/>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6" name="Straight Connector 1565">
              <a:extLst>
                <a:ext uri="{FF2B5EF4-FFF2-40B4-BE49-F238E27FC236}">
                  <a16:creationId xmlns:a16="http://schemas.microsoft.com/office/drawing/2014/main" id="{85FDA89A-A9F7-F75F-873B-E19382724780}"/>
                </a:ext>
              </a:extLst>
            </p:cNvPr>
            <p:cNvCxnSpPr>
              <a:cxnSpLocks/>
            </p:cNvCxnSpPr>
            <p:nvPr/>
          </p:nvCxnSpPr>
          <p:spPr>
            <a:xfrm>
              <a:off x="11567380" y="8807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7" name="Straight Connector 1566">
              <a:extLst>
                <a:ext uri="{FF2B5EF4-FFF2-40B4-BE49-F238E27FC236}">
                  <a16:creationId xmlns:a16="http://schemas.microsoft.com/office/drawing/2014/main" id="{A8F957C1-9443-BAF2-6ECD-2A7B629881B1}"/>
                </a:ext>
              </a:extLst>
            </p:cNvPr>
            <p:cNvCxnSpPr>
              <a:cxnSpLocks/>
            </p:cNvCxnSpPr>
            <p:nvPr/>
          </p:nvCxnSpPr>
          <p:spPr>
            <a:xfrm>
              <a:off x="11492415" y="172844"/>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8" name="Straight Connector 1567">
              <a:extLst>
                <a:ext uri="{FF2B5EF4-FFF2-40B4-BE49-F238E27FC236}">
                  <a16:creationId xmlns:a16="http://schemas.microsoft.com/office/drawing/2014/main" id="{FA6E1F6B-FC74-12FE-5323-D206FC9F7097}"/>
                </a:ext>
              </a:extLst>
            </p:cNvPr>
            <p:cNvCxnSpPr>
              <a:cxnSpLocks/>
            </p:cNvCxnSpPr>
            <p:nvPr/>
          </p:nvCxnSpPr>
          <p:spPr>
            <a:xfrm>
              <a:off x="11429268" y="23466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9" name="Straight Connector 1568">
              <a:extLst>
                <a:ext uri="{FF2B5EF4-FFF2-40B4-BE49-F238E27FC236}">
                  <a16:creationId xmlns:a16="http://schemas.microsoft.com/office/drawing/2014/main" id="{33BE6398-74F4-B670-C634-F1C75377135E}"/>
                </a:ext>
              </a:extLst>
            </p:cNvPr>
            <p:cNvCxnSpPr>
              <a:cxnSpLocks/>
            </p:cNvCxnSpPr>
            <p:nvPr/>
          </p:nvCxnSpPr>
          <p:spPr>
            <a:xfrm rot="-180000">
              <a:off x="11023603" y="91308"/>
              <a:ext cx="123747" cy="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0" name="Straight Connector 1569">
              <a:extLst>
                <a:ext uri="{FF2B5EF4-FFF2-40B4-BE49-F238E27FC236}">
                  <a16:creationId xmlns:a16="http://schemas.microsoft.com/office/drawing/2014/main" id="{E47FD472-CE41-9015-A0C0-E7770053F9BB}"/>
                </a:ext>
              </a:extLst>
            </p:cNvPr>
            <p:cNvCxnSpPr>
              <a:cxnSpLocks/>
            </p:cNvCxnSpPr>
            <p:nvPr/>
          </p:nvCxnSpPr>
          <p:spPr>
            <a:xfrm>
              <a:off x="11688326" y="89892"/>
              <a:ext cx="0" cy="73686"/>
            </a:xfrm>
            <a:prstGeom prst="line">
              <a:avLst/>
            </a:prstGeom>
          </p:spPr>
          <p:style>
            <a:lnRef idx="1">
              <a:schemeClr val="accent1"/>
            </a:lnRef>
            <a:fillRef idx="0">
              <a:schemeClr val="accent1"/>
            </a:fillRef>
            <a:effectRef idx="0">
              <a:schemeClr val="accent1"/>
            </a:effectRef>
            <a:fontRef idx="minor">
              <a:schemeClr val="tx1"/>
            </a:fontRef>
          </p:style>
        </p:cxnSp>
        <p:sp>
          <p:nvSpPr>
            <p:cNvPr id="1571" name="Rectangle 1570">
              <a:extLst>
                <a:ext uri="{FF2B5EF4-FFF2-40B4-BE49-F238E27FC236}">
                  <a16:creationId xmlns:a16="http://schemas.microsoft.com/office/drawing/2014/main" id="{3053A422-7808-C808-4FA6-5F3C4CFDAE14}"/>
                </a:ext>
              </a:extLst>
            </p:cNvPr>
            <p:cNvSpPr/>
            <p:nvPr/>
          </p:nvSpPr>
          <p:spPr>
            <a:xfrm rot="10800000">
              <a:off x="11464651" y="249312"/>
              <a:ext cx="338309"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2" name="Rectangle 1571">
              <a:extLst>
                <a:ext uri="{FF2B5EF4-FFF2-40B4-BE49-F238E27FC236}">
                  <a16:creationId xmlns:a16="http://schemas.microsoft.com/office/drawing/2014/main" id="{688842D5-3212-F145-4022-456BA759F96C}"/>
                </a:ext>
              </a:extLst>
            </p:cNvPr>
            <p:cNvSpPr/>
            <p:nvPr/>
          </p:nvSpPr>
          <p:spPr>
            <a:xfrm rot="10800000">
              <a:off x="11536404" y="202398"/>
              <a:ext cx="18224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3" name="Rectangle 1572">
              <a:extLst>
                <a:ext uri="{FF2B5EF4-FFF2-40B4-BE49-F238E27FC236}">
                  <a16:creationId xmlns:a16="http://schemas.microsoft.com/office/drawing/2014/main" id="{865D2884-FA1E-BE1E-E943-7C0129577E0A}"/>
                </a:ext>
              </a:extLst>
            </p:cNvPr>
            <p:cNvSpPr/>
            <p:nvPr/>
          </p:nvSpPr>
          <p:spPr>
            <a:xfrm rot="10800000" flipV="1">
              <a:off x="11596590" y="157265"/>
              <a:ext cx="73025"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4" name="Oval 1573">
              <a:extLst>
                <a:ext uri="{FF2B5EF4-FFF2-40B4-BE49-F238E27FC236}">
                  <a16:creationId xmlns:a16="http://schemas.microsoft.com/office/drawing/2014/main" id="{30B62BDF-06A2-8924-7C0E-D390CA4DB852}"/>
                </a:ext>
              </a:extLst>
            </p:cNvPr>
            <p:cNvSpPr/>
            <p:nvPr/>
          </p:nvSpPr>
          <p:spPr>
            <a:xfrm>
              <a:off x="11609289" y="102999"/>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5" name="Straight Connector 1574">
              <a:extLst>
                <a:ext uri="{FF2B5EF4-FFF2-40B4-BE49-F238E27FC236}">
                  <a16:creationId xmlns:a16="http://schemas.microsoft.com/office/drawing/2014/main" id="{5BB2F06B-D4D2-B21B-E806-C80967ABAB14}"/>
                </a:ext>
              </a:extLst>
            </p:cNvPr>
            <p:cNvCxnSpPr>
              <a:cxnSpLocks/>
            </p:cNvCxnSpPr>
            <p:nvPr/>
          </p:nvCxnSpPr>
          <p:spPr>
            <a:xfrm>
              <a:off x="11689359" y="161871"/>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6" name="Straight Connector 1575">
              <a:extLst>
                <a:ext uri="{FF2B5EF4-FFF2-40B4-BE49-F238E27FC236}">
                  <a16:creationId xmlns:a16="http://schemas.microsoft.com/office/drawing/2014/main" id="{C2B41166-67E8-2841-3398-2452E76082EE}"/>
                </a:ext>
              </a:extLst>
            </p:cNvPr>
            <p:cNvCxnSpPr>
              <a:cxnSpLocks/>
            </p:cNvCxnSpPr>
            <p:nvPr/>
          </p:nvCxnSpPr>
          <p:spPr>
            <a:xfrm>
              <a:off x="11771202" y="160375"/>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7" name="Straight Connector 1576">
              <a:extLst>
                <a:ext uri="{FF2B5EF4-FFF2-40B4-BE49-F238E27FC236}">
                  <a16:creationId xmlns:a16="http://schemas.microsoft.com/office/drawing/2014/main" id="{D572F1E8-30CE-BDEA-0DAB-21802255E3B1}"/>
                </a:ext>
              </a:extLst>
            </p:cNvPr>
            <p:cNvCxnSpPr>
              <a:cxnSpLocks/>
            </p:cNvCxnSpPr>
            <p:nvPr/>
          </p:nvCxnSpPr>
          <p:spPr>
            <a:xfrm>
              <a:off x="11770328" y="223422"/>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8" name="Straight Connector 1577">
              <a:extLst>
                <a:ext uri="{FF2B5EF4-FFF2-40B4-BE49-F238E27FC236}">
                  <a16:creationId xmlns:a16="http://schemas.microsoft.com/office/drawing/2014/main" id="{16CD2A7A-3952-3F10-BFDC-D8CA5E913C22}"/>
                </a:ext>
              </a:extLst>
            </p:cNvPr>
            <p:cNvCxnSpPr>
              <a:cxnSpLocks/>
            </p:cNvCxnSpPr>
            <p:nvPr/>
          </p:nvCxnSpPr>
          <p:spPr>
            <a:xfrm>
              <a:off x="11834887" y="220221"/>
              <a:ext cx="0" cy="73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9" name="Straight Connector 1578">
              <a:extLst>
                <a:ext uri="{FF2B5EF4-FFF2-40B4-BE49-F238E27FC236}">
                  <a16:creationId xmlns:a16="http://schemas.microsoft.com/office/drawing/2014/main" id="{D6322552-CC77-CB41-D4BB-8433C8239C79}"/>
                </a:ext>
              </a:extLst>
            </p:cNvPr>
            <p:cNvCxnSpPr>
              <a:cxnSpLocks/>
            </p:cNvCxnSpPr>
            <p:nvPr/>
          </p:nvCxnSpPr>
          <p:spPr>
            <a:xfrm>
              <a:off x="11832416" y="295856"/>
              <a:ext cx="140230" cy="0"/>
            </a:xfrm>
            <a:prstGeom prst="line">
              <a:avLst/>
            </a:prstGeom>
          </p:spPr>
          <p:style>
            <a:lnRef idx="1">
              <a:schemeClr val="accent1"/>
            </a:lnRef>
            <a:fillRef idx="0">
              <a:schemeClr val="accent1"/>
            </a:fillRef>
            <a:effectRef idx="0">
              <a:schemeClr val="accent1"/>
            </a:effectRef>
            <a:fontRef idx="minor">
              <a:schemeClr val="tx1"/>
            </a:fontRef>
          </p:style>
        </p:cxnSp>
        <p:sp>
          <p:nvSpPr>
            <p:cNvPr id="1580" name="Rectangle 1579">
              <a:extLst>
                <a:ext uri="{FF2B5EF4-FFF2-40B4-BE49-F238E27FC236}">
                  <a16:creationId xmlns:a16="http://schemas.microsoft.com/office/drawing/2014/main" id="{3DA29139-AE48-B46E-0AC3-C1C9947F8792}"/>
                </a:ext>
              </a:extLst>
            </p:cNvPr>
            <p:cNvSpPr/>
            <p:nvPr/>
          </p:nvSpPr>
          <p:spPr>
            <a:xfrm>
              <a:off x="11734500" y="103243"/>
              <a:ext cx="334869"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1" name="Rectangle 1580">
              <a:extLst>
                <a:ext uri="{FF2B5EF4-FFF2-40B4-BE49-F238E27FC236}">
                  <a16:creationId xmlns:a16="http://schemas.microsoft.com/office/drawing/2014/main" id="{E255D078-BE1A-E25C-5A5A-A25F5B730F17}"/>
                </a:ext>
              </a:extLst>
            </p:cNvPr>
            <p:cNvSpPr/>
            <p:nvPr/>
          </p:nvSpPr>
          <p:spPr>
            <a:xfrm rot="10800000">
              <a:off x="11813709" y="148467"/>
              <a:ext cx="18224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2" name="Rectangle 1581">
              <a:extLst>
                <a:ext uri="{FF2B5EF4-FFF2-40B4-BE49-F238E27FC236}">
                  <a16:creationId xmlns:a16="http://schemas.microsoft.com/office/drawing/2014/main" id="{0B4D1BB9-EB56-C9C4-0DDD-AF4D59F14151}"/>
                </a:ext>
              </a:extLst>
            </p:cNvPr>
            <p:cNvSpPr/>
            <p:nvPr/>
          </p:nvSpPr>
          <p:spPr>
            <a:xfrm rot="10800000" flipV="1">
              <a:off x="11868320" y="193805"/>
              <a:ext cx="73025" cy="45719"/>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3" name="Oval 1582">
              <a:extLst>
                <a:ext uri="{FF2B5EF4-FFF2-40B4-BE49-F238E27FC236}">
                  <a16:creationId xmlns:a16="http://schemas.microsoft.com/office/drawing/2014/main" id="{EF4F9703-4628-D30E-0103-8D230FB179C4}"/>
                </a:ext>
              </a:extLst>
            </p:cNvPr>
            <p:cNvSpPr/>
            <p:nvPr/>
          </p:nvSpPr>
          <p:spPr>
            <a:xfrm>
              <a:off x="11882062" y="243051"/>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84" name="Straight Connector 1583">
              <a:extLst>
                <a:ext uri="{FF2B5EF4-FFF2-40B4-BE49-F238E27FC236}">
                  <a16:creationId xmlns:a16="http://schemas.microsoft.com/office/drawing/2014/main" id="{4BF12B8E-1F8F-CC3A-30D4-DB7D39D48E05}"/>
                </a:ext>
              </a:extLst>
            </p:cNvPr>
            <p:cNvCxnSpPr>
              <a:cxnSpLocks/>
            </p:cNvCxnSpPr>
            <p:nvPr/>
          </p:nvCxnSpPr>
          <p:spPr>
            <a:xfrm>
              <a:off x="11966887" y="231269"/>
              <a:ext cx="65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5" name="Straight Connector 1584">
              <a:extLst>
                <a:ext uri="{FF2B5EF4-FFF2-40B4-BE49-F238E27FC236}">
                  <a16:creationId xmlns:a16="http://schemas.microsoft.com/office/drawing/2014/main" id="{8C91EB0F-B341-74B0-4DC3-C686CB2FFE02}"/>
                </a:ext>
              </a:extLst>
            </p:cNvPr>
            <p:cNvCxnSpPr>
              <a:cxnSpLocks/>
            </p:cNvCxnSpPr>
            <p:nvPr/>
          </p:nvCxnSpPr>
          <p:spPr>
            <a:xfrm>
              <a:off x="12028448" y="169039"/>
              <a:ext cx="818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6" name="Straight Connector 1585">
              <a:extLst>
                <a:ext uri="{FF2B5EF4-FFF2-40B4-BE49-F238E27FC236}">
                  <a16:creationId xmlns:a16="http://schemas.microsoft.com/office/drawing/2014/main" id="{652C9176-F071-AE9C-E08A-ACFA3D732A27}"/>
                </a:ext>
              </a:extLst>
            </p:cNvPr>
            <p:cNvCxnSpPr>
              <a:cxnSpLocks/>
            </p:cNvCxnSpPr>
            <p:nvPr/>
          </p:nvCxnSpPr>
          <p:spPr>
            <a:xfrm>
              <a:off x="12107116" y="87444"/>
              <a:ext cx="0" cy="81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7" name="Straight Connector 1586">
              <a:extLst>
                <a:ext uri="{FF2B5EF4-FFF2-40B4-BE49-F238E27FC236}">
                  <a16:creationId xmlns:a16="http://schemas.microsoft.com/office/drawing/2014/main" id="{9998B322-DA8B-971B-6D3E-38664208F911}"/>
                </a:ext>
              </a:extLst>
            </p:cNvPr>
            <p:cNvCxnSpPr>
              <a:cxnSpLocks/>
            </p:cNvCxnSpPr>
            <p:nvPr/>
          </p:nvCxnSpPr>
          <p:spPr>
            <a:xfrm>
              <a:off x="12032151" y="169039"/>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8" name="Straight Connector 1587">
              <a:extLst>
                <a:ext uri="{FF2B5EF4-FFF2-40B4-BE49-F238E27FC236}">
                  <a16:creationId xmlns:a16="http://schemas.microsoft.com/office/drawing/2014/main" id="{286FED5E-0C5B-0ECC-39B9-D39EA0C23161}"/>
                </a:ext>
              </a:extLst>
            </p:cNvPr>
            <p:cNvCxnSpPr>
              <a:cxnSpLocks/>
            </p:cNvCxnSpPr>
            <p:nvPr/>
          </p:nvCxnSpPr>
          <p:spPr>
            <a:xfrm>
              <a:off x="11969004" y="230860"/>
              <a:ext cx="0" cy="63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9" name="Straight Connector 1588">
              <a:extLst>
                <a:ext uri="{FF2B5EF4-FFF2-40B4-BE49-F238E27FC236}">
                  <a16:creationId xmlns:a16="http://schemas.microsoft.com/office/drawing/2014/main" id="{87B55F84-7C40-FB83-21EC-AD108DFF4F48}"/>
                </a:ext>
              </a:extLst>
            </p:cNvPr>
            <p:cNvCxnSpPr>
              <a:cxnSpLocks/>
            </p:cNvCxnSpPr>
            <p:nvPr/>
          </p:nvCxnSpPr>
          <p:spPr>
            <a:xfrm rot="-180000">
              <a:off x="11563339" y="87503"/>
              <a:ext cx="123747" cy="6757"/>
            </a:xfrm>
            <a:prstGeom prst="line">
              <a:avLst/>
            </a:prstGeom>
          </p:spPr>
          <p:style>
            <a:lnRef idx="1">
              <a:schemeClr val="accent1"/>
            </a:lnRef>
            <a:fillRef idx="0">
              <a:schemeClr val="accent1"/>
            </a:fillRef>
            <a:effectRef idx="0">
              <a:schemeClr val="accent1"/>
            </a:effectRef>
            <a:fontRef idx="minor">
              <a:schemeClr val="tx1"/>
            </a:fontRef>
          </p:style>
        </p:cxnSp>
        <p:sp>
          <p:nvSpPr>
            <p:cNvPr id="1591" name="Rectangle 1590">
              <a:extLst>
                <a:ext uri="{FF2B5EF4-FFF2-40B4-BE49-F238E27FC236}">
                  <a16:creationId xmlns:a16="http://schemas.microsoft.com/office/drawing/2014/main" id="{5FAA281C-8D63-EA39-0AB4-84D723AB8B02}"/>
                </a:ext>
              </a:extLst>
            </p:cNvPr>
            <p:cNvSpPr/>
            <p:nvPr/>
          </p:nvSpPr>
          <p:spPr>
            <a:xfrm rot="10800000">
              <a:off x="12004386" y="251856"/>
              <a:ext cx="187613"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2" name="Rectangle 1591">
              <a:extLst>
                <a:ext uri="{FF2B5EF4-FFF2-40B4-BE49-F238E27FC236}">
                  <a16:creationId xmlns:a16="http://schemas.microsoft.com/office/drawing/2014/main" id="{968BB34D-944E-D31E-3190-39C2F1EFADC8}"/>
                </a:ext>
              </a:extLst>
            </p:cNvPr>
            <p:cNvSpPr/>
            <p:nvPr/>
          </p:nvSpPr>
          <p:spPr>
            <a:xfrm rot="10800000">
              <a:off x="12076140" y="204942"/>
              <a:ext cx="115860"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3" name="Rectangle 1592">
              <a:extLst>
                <a:ext uri="{FF2B5EF4-FFF2-40B4-BE49-F238E27FC236}">
                  <a16:creationId xmlns:a16="http://schemas.microsoft.com/office/drawing/2014/main" id="{DF5294B0-4FE4-7AE5-E378-CBA6C4B6C769}"/>
                </a:ext>
              </a:extLst>
            </p:cNvPr>
            <p:cNvSpPr/>
            <p:nvPr/>
          </p:nvSpPr>
          <p:spPr>
            <a:xfrm rot="10800000" flipV="1">
              <a:off x="12136326" y="159810"/>
              <a:ext cx="55674" cy="45719"/>
            </a:xfrm>
            <a:prstGeom prst="rect">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4" name="Oval 1593">
              <a:extLst>
                <a:ext uri="{FF2B5EF4-FFF2-40B4-BE49-F238E27FC236}">
                  <a16:creationId xmlns:a16="http://schemas.microsoft.com/office/drawing/2014/main" id="{C75B8D5F-8DDB-6B0E-0F18-CD054808CDB9}"/>
                </a:ext>
              </a:extLst>
            </p:cNvPr>
            <p:cNvSpPr/>
            <p:nvPr/>
          </p:nvSpPr>
          <p:spPr>
            <a:xfrm>
              <a:off x="12149025" y="105544"/>
              <a:ext cx="45719" cy="45720"/>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09" name="Straight Connector 1608">
              <a:extLst>
                <a:ext uri="{FF2B5EF4-FFF2-40B4-BE49-F238E27FC236}">
                  <a16:creationId xmlns:a16="http://schemas.microsoft.com/office/drawing/2014/main" id="{788357C4-EDB0-A90A-2BA3-4AC7F7EE3E2E}"/>
                </a:ext>
              </a:extLst>
            </p:cNvPr>
            <p:cNvCxnSpPr>
              <a:cxnSpLocks/>
            </p:cNvCxnSpPr>
            <p:nvPr/>
          </p:nvCxnSpPr>
          <p:spPr>
            <a:xfrm>
              <a:off x="12102983" y="93291"/>
              <a:ext cx="8901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 name="Title 2427">
            <a:extLst>
              <a:ext uri="{FF2B5EF4-FFF2-40B4-BE49-F238E27FC236}">
                <a16:creationId xmlns:a16="http://schemas.microsoft.com/office/drawing/2014/main" id="{9403668C-D865-669A-6F36-E048D5E42E3B}"/>
              </a:ext>
            </a:extLst>
          </p:cNvPr>
          <p:cNvSpPr txBox="1">
            <a:spLocks noGrp="1"/>
          </p:cNvSpPr>
          <p:nvPr>
            <p:ph type="title" idx="4294967295"/>
          </p:nvPr>
        </p:nvSpPr>
        <p:spPr>
          <a:xfrm>
            <a:off x="774439" y="730352"/>
            <a:ext cx="654122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1C4E9D"/>
                </a:solidFill>
                <a:effectLst/>
                <a:uLnTx/>
                <a:uFillTx/>
                <a:latin typeface="+mn-lt"/>
                <a:ea typeface="+mn-ea"/>
                <a:cs typeface="+mn-cs"/>
              </a:rPr>
              <a:t>Historical Trauma in Tribal Communities</a:t>
            </a:r>
          </a:p>
        </p:txBody>
      </p:sp>
      <p:sp>
        <p:nvSpPr>
          <p:cNvPr id="13" name="Rectangle 12">
            <a:extLst>
              <a:ext uri="{FF2B5EF4-FFF2-40B4-BE49-F238E27FC236}">
                <a16:creationId xmlns:a16="http://schemas.microsoft.com/office/drawing/2014/main" id="{BDF97245-88C1-5E02-A60C-A3810CF90451}"/>
              </a:ext>
            </a:extLst>
          </p:cNvPr>
          <p:cNvSpPr/>
          <p:nvPr/>
        </p:nvSpPr>
        <p:spPr>
          <a:xfrm>
            <a:off x="461252" y="1349071"/>
            <a:ext cx="2682649" cy="514754"/>
          </a:xfrm>
          <a:prstGeom prst="rect">
            <a:avLst/>
          </a:prstGeom>
          <a:solidFill>
            <a:srgbClr val="EDCB0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1C4E9D"/>
                </a:solidFill>
              </a:rPr>
              <a:t>What is Historical Trauma?</a:t>
            </a:r>
          </a:p>
        </p:txBody>
      </p:sp>
      <p:sp>
        <p:nvSpPr>
          <p:cNvPr id="12" name="TextBox 11">
            <a:extLst>
              <a:ext uri="{FF2B5EF4-FFF2-40B4-BE49-F238E27FC236}">
                <a16:creationId xmlns:a16="http://schemas.microsoft.com/office/drawing/2014/main" id="{01079FF5-86D3-3809-456D-A5B6EEC4DA1E}"/>
              </a:ext>
            </a:extLst>
          </p:cNvPr>
          <p:cNvSpPr txBox="1"/>
          <p:nvPr/>
        </p:nvSpPr>
        <p:spPr>
          <a:xfrm>
            <a:off x="357568" y="1876906"/>
            <a:ext cx="5978098" cy="2028761"/>
          </a:xfrm>
          <a:prstGeom prst="rect">
            <a:avLst/>
          </a:prstGeom>
          <a:noFill/>
        </p:spPr>
        <p:txBody>
          <a:bodyPr wrap="square" rtlCol="0">
            <a:spAutoFit/>
          </a:bodyPr>
          <a:lstStyle/>
          <a:p>
            <a:pPr marL="0" marR="0">
              <a:lnSpc>
                <a:spcPct val="107000"/>
              </a:lnSpc>
              <a:spcBef>
                <a:spcPts val="0"/>
              </a:spcBef>
              <a:spcAft>
                <a:spcPts val="800"/>
              </a:spcAft>
            </a:pPr>
            <a:r>
              <a:rPr lang="en-US" sz="1400" b="0" i="0" strike="noStrike" dirty="0">
                <a:solidFill>
                  <a:srgbClr val="0563C1"/>
                </a:solidFill>
                <a:effectLst/>
                <a:hlinkClick r:id="rId3"/>
              </a:rPr>
              <a:t>Historical trauma</a:t>
            </a:r>
            <a:r>
              <a:rPr lang="en-US" sz="1400" b="0" i="0" dirty="0">
                <a:solidFill>
                  <a:srgbClr val="000000"/>
                </a:solidFill>
                <a:effectLst/>
              </a:rPr>
              <a:t> </a:t>
            </a:r>
            <a:r>
              <a:rPr lang="en-US" sz="1400" b="0" i="0" dirty="0">
                <a:effectLst/>
              </a:rPr>
              <a:t>is </a:t>
            </a:r>
            <a:r>
              <a:rPr lang="en-US" sz="1400" i="0" dirty="0">
                <a:effectLst/>
              </a:rPr>
              <a:t>multigenerational trauma experienced by a specific cultural, racial, or ethnic group and is </a:t>
            </a:r>
            <a:r>
              <a:rPr lang="en-US" sz="1400" b="0" i="0" dirty="0">
                <a:effectLst/>
              </a:rPr>
              <a:t>related to a major event such as slavery, the Holocaust, forced migration, </a:t>
            </a:r>
            <a:r>
              <a:rPr lang="en-US" sz="1400" dirty="0"/>
              <a:t>or</a:t>
            </a:r>
            <a:r>
              <a:rPr lang="en-US" sz="1400" b="0" i="0" dirty="0">
                <a:effectLst/>
              </a:rPr>
              <a:t> the violent colonization of Native Americans.</a:t>
            </a:r>
          </a:p>
          <a:p>
            <a:pPr>
              <a:lnSpc>
                <a:spcPct val="107000"/>
              </a:lnSpc>
              <a:spcAft>
                <a:spcPts val="800"/>
              </a:spcAft>
            </a:pPr>
            <a:r>
              <a:rPr lang="en-US" sz="1400" b="0" i="0" dirty="0">
                <a:solidFill>
                  <a:srgbClr val="000000"/>
                </a:solidFill>
                <a:effectLst/>
                <a:hlinkClick r:id="rId4"/>
              </a:rPr>
              <a:t>For American Indians/Alaska Natives (AI/ANs),</a:t>
            </a:r>
            <a:r>
              <a:rPr lang="en-US" sz="1400" i="0" dirty="0">
                <a:solidFill>
                  <a:srgbClr val="000000"/>
                </a:solidFill>
                <a:effectLst/>
                <a:hlinkClick r:id="rId4"/>
              </a:rPr>
              <a:t> traumas</a:t>
            </a:r>
            <a:r>
              <a:rPr lang="en-US" sz="1400" dirty="0">
                <a:solidFill>
                  <a:srgbClr val="000000"/>
                </a:solidFill>
              </a:rPr>
              <a:t> </a:t>
            </a:r>
            <a:r>
              <a:rPr lang="en-US" sz="1400" dirty="0"/>
              <a:t>that happened long ago in history by one generation may be lived out and experienced repeatedly by subsequent generations. Unresolved h</a:t>
            </a:r>
            <a:r>
              <a:rPr lang="en-US" sz="1400" kern="100" dirty="0">
                <a:ea typeface="Calibri" panose="020F0502020204030204" pitchFamily="34" charset="0"/>
                <a:cs typeface="Calibri" panose="020F0502020204030204" pitchFamily="34" charset="0"/>
              </a:rPr>
              <a:t>istorical trauma may impact physical and behavioral health and can manifest in symptoms like depression, self-destructive behavior, and cardiovascular disease for AI/ANs today.  </a:t>
            </a:r>
            <a:endParaRPr lang="en-US" sz="1100" kern="100" dirty="0">
              <a:ea typeface="Calibri" panose="020F0502020204030204" pitchFamily="34" charset="0"/>
              <a:cs typeface="Calibri" panose="020F0502020204030204" pitchFamily="34" charset="0"/>
            </a:endParaRPr>
          </a:p>
        </p:txBody>
      </p:sp>
      <p:sp>
        <p:nvSpPr>
          <p:cNvPr id="7" name="Oval 6">
            <a:extLst>
              <a:ext uri="{FF2B5EF4-FFF2-40B4-BE49-F238E27FC236}">
                <a16:creationId xmlns:a16="http://schemas.microsoft.com/office/drawing/2014/main" id="{6E484F06-7126-7B68-F025-5FB6A71C0F40}"/>
              </a:ext>
              <a:ext uri="{C183D7F6-B498-43B3-948B-1728B52AA6E4}">
                <adec:decorative xmlns:adec="http://schemas.microsoft.com/office/drawing/2017/decorative" val="1"/>
              </a:ext>
            </a:extLst>
          </p:cNvPr>
          <p:cNvSpPr/>
          <p:nvPr/>
        </p:nvSpPr>
        <p:spPr>
          <a:xfrm rot="9405117">
            <a:off x="-703116" y="3890242"/>
            <a:ext cx="8083381" cy="7973790"/>
          </a:xfrm>
          <a:prstGeom prst="ellipse">
            <a:avLst/>
          </a:prstGeom>
          <a:solidFill>
            <a:srgbClr val="DEEBF7">
              <a:alpha val="5019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F55CCE24-89CD-37E8-89E4-81109A461ED2}"/>
              </a:ext>
              <a:ext uri="{C183D7F6-B498-43B3-948B-1728B52AA6E4}">
                <adec:decorative xmlns:adec="http://schemas.microsoft.com/office/drawing/2017/decorative" val="1"/>
              </a:ext>
            </a:extLst>
          </p:cNvPr>
          <p:cNvSpPr/>
          <p:nvPr/>
        </p:nvSpPr>
        <p:spPr>
          <a:xfrm>
            <a:off x="444603" y="4308496"/>
            <a:ext cx="5816675" cy="1767001"/>
          </a:xfrm>
          <a:prstGeom prst="rect">
            <a:avLst/>
          </a:prstGeom>
          <a:solidFill>
            <a:schemeClr val="bg1"/>
          </a:solidFill>
          <a:ln w="76200">
            <a:solidFill>
              <a:srgbClr val="1C4E9D"/>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C57A9EC6-8A1F-3FC5-7588-D07E1DD91600}"/>
              </a:ext>
              <a:ext uri="{C183D7F6-B498-43B3-948B-1728B52AA6E4}">
                <adec:decorative xmlns:adec="http://schemas.microsoft.com/office/drawing/2017/decorative" val="1"/>
              </a:ext>
            </a:extLst>
          </p:cNvPr>
          <p:cNvSpPr/>
          <p:nvPr/>
        </p:nvSpPr>
        <p:spPr>
          <a:xfrm>
            <a:off x="1605390" y="4016739"/>
            <a:ext cx="3410818" cy="356878"/>
          </a:xfrm>
          <a:prstGeom prst="rect">
            <a:avLst/>
          </a:prstGeom>
          <a:solidFill>
            <a:srgbClr val="EDCB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solidFill>
                <a:srgbClr val="1C4E9D"/>
              </a:solidFill>
            </a:endParaRPr>
          </a:p>
        </p:txBody>
      </p:sp>
      <p:sp>
        <p:nvSpPr>
          <p:cNvPr id="23" name="TextBox 22">
            <a:extLst>
              <a:ext uri="{FF2B5EF4-FFF2-40B4-BE49-F238E27FC236}">
                <a16:creationId xmlns:a16="http://schemas.microsoft.com/office/drawing/2014/main" id="{4B57E3FF-0521-7801-2A3B-63B982154B6D}"/>
              </a:ext>
            </a:extLst>
          </p:cNvPr>
          <p:cNvSpPr txBox="1"/>
          <p:nvPr/>
        </p:nvSpPr>
        <p:spPr>
          <a:xfrm>
            <a:off x="1630819" y="4038335"/>
            <a:ext cx="3334901" cy="338554"/>
          </a:xfrm>
          <a:prstGeom prst="rect">
            <a:avLst/>
          </a:prstGeom>
          <a:noFill/>
        </p:spPr>
        <p:txBody>
          <a:bodyPr wrap="square">
            <a:spAutoFit/>
          </a:bodyPr>
          <a:lstStyle/>
          <a:p>
            <a:pPr algn="ctr"/>
            <a:r>
              <a:rPr lang="en-US" sz="1600" b="1" dirty="0">
                <a:solidFill>
                  <a:srgbClr val="1C4E9D"/>
                </a:solidFill>
              </a:rPr>
              <a:t>Learn More About Historical Trauma </a:t>
            </a:r>
          </a:p>
        </p:txBody>
      </p:sp>
      <p:sp>
        <p:nvSpPr>
          <p:cNvPr id="24" name="Oval 23">
            <a:extLst>
              <a:ext uri="{FF2B5EF4-FFF2-40B4-BE49-F238E27FC236}">
                <a16:creationId xmlns:a16="http://schemas.microsoft.com/office/drawing/2014/main" id="{36330C3C-956C-9463-6826-6E0F8B8F6D30}"/>
              </a:ext>
            </a:extLst>
          </p:cNvPr>
          <p:cNvSpPr/>
          <p:nvPr/>
        </p:nvSpPr>
        <p:spPr>
          <a:xfrm>
            <a:off x="583282" y="4486313"/>
            <a:ext cx="435834" cy="413716"/>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25" name="TextBox 24">
            <a:extLst>
              <a:ext uri="{FF2B5EF4-FFF2-40B4-BE49-F238E27FC236}">
                <a16:creationId xmlns:a16="http://schemas.microsoft.com/office/drawing/2014/main" id="{CDCADD46-C26B-EDC6-62BE-6C76770BC7D5}"/>
              </a:ext>
            </a:extLst>
          </p:cNvPr>
          <p:cNvSpPr txBox="1"/>
          <p:nvPr/>
        </p:nvSpPr>
        <p:spPr>
          <a:xfrm>
            <a:off x="1061130" y="4472387"/>
            <a:ext cx="5172437" cy="523220"/>
          </a:xfrm>
          <a:prstGeom prst="rect">
            <a:avLst/>
          </a:prstGeom>
          <a:noFill/>
        </p:spPr>
        <p:txBody>
          <a:bodyPr wrap="square" rtlCol="0">
            <a:spAutoFit/>
          </a:bodyPr>
          <a:lstStyle/>
          <a:p>
            <a:r>
              <a:rPr lang="en-US" sz="1400" b="0" i="0" dirty="0">
                <a:solidFill>
                  <a:srgbClr val="000000"/>
                </a:solidFill>
                <a:effectLst/>
              </a:rPr>
              <a:t>Consider how the </a:t>
            </a:r>
            <a:r>
              <a:rPr lang="en-US" sz="1400" u="sng" dirty="0">
                <a:solidFill>
                  <a:srgbClr val="0563C1"/>
                </a:solidFill>
                <a:hlinkClick r:id="rId5"/>
              </a:rPr>
              <a:t>Federal Indian boarding school system</a:t>
            </a:r>
            <a:r>
              <a:rPr lang="en-US" sz="1400" b="0" i="0" dirty="0">
                <a:solidFill>
                  <a:srgbClr val="000000"/>
                </a:solidFill>
                <a:effectLst/>
              </a:rPr>
              <a:t> has contributed to historical trauma for AI/ANs.</a:t>
            </a:r>
            <a:endParaRPr lang="en-US" sz="1100" dirty="0"/>
          </a:p>
        </p:txBody>
      </p:sp>
      <p:sp>
        <p:nvSpPr>
          <p:cNvPr id="28" name="Oval 27">
            <a:extLst>
              <a:ext uri="{FF2B5EF4-FFF2-40B4-BE49-F238E27FC236}">
                <a16:creationId xmlns:a16="http://schemas.microsoft.com/office/drawing/2014/main" id="{D1EFD5DE-F601-2243-5E11-CC4AE6ADF89E}"/>
              </a:ext>
            </a:extLst>
          </p:cNvPr>
          <p:cNvSpPr/>
          <p:nvPr/>
        </p:nvSpPr>
        <p:spPr>
          <a:xfrm>
            <a:off x="572394" y="5021037"/>
            <a:ext cx="435834" cy="413716"/>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9" name="TextBox 28">
            <a:extLst>
              <a:ext uri="{FF2B5EF4-FFF2-40B4-BE49-F238E27FC236}">
                <a16:creationId xmlns:a16="http://schemas.microsoft.com/office/drawing/2014/main" id="{DE78D617-F948-8A27-6CC2-91B4228BC5B5}"/>
              </a:ext>
            </a:extLst>
          </p:cNvPr>
          <p:cNvSpPr txBox="1"/>
          <p:nvPr/>
        </p:nvSpPr>
        <p:spPr>
          <a:xfrm>
            <a:off x="1048534" y="5054403"/>
            <a:ext cx="5172438" cy="307777"/>
          </a:xfrm>
          <a:prstGeom prst="rect">
            <a:avLst/>
          </a:prstGeom>
          <a:noFill/>
        </p:spPr>
        <p:txBody>
          <a:bodyPr wrap="square" rtlCol="0">
            <a:spAutoFit/>
          </a:bodyPr>
          <a:lstStyle/>
          <a:p>
            <a:r>
              <a:rPr lang="en-US" sz="1400" b="0" i="0" dirty="0">
                <a:solidFill>
                  <a:srgbClr val="000000"/>
                </a:solidFill>
                <a:effectLst/>
                <a:highlight>
                  <a:srgbClr val="FFFFFF"/>
                </a:highlight>
              </a:rPr>
              <a:t>Explore </a:t>
            </a:r>
            <a:r>
              <a:rPr lang="en-US" sz="1400" dirty="0">
                <a:solidFill>
                  <a:srgbClr val="000000"/>
                </a:solidFill>
                <a:highlight>
                  <a:srgbClr val="FFFFFF"/>
                </a:highlight>
              </a:rPr>
              <a:t>the </a:t>
            </a:r>
            <a:r>
              <a:rPr lang="en-US" sz="1400" b="0" i="0" u="sng" strike="noStrike" dirty="0">
                <a:solidFill>
                  <a:srgbClr val="0563C1"/>
                </a:solidFill>
                <a:effectLst/>
                <a:highlight>
                  <a:srgbClr val="FFFFFF"/>
                </a:highlight>
                <a:hlinkClick r:id="rId6"/>
              </a:rPr>
              <a:t>continued impacts of historical trauma</a:t>
            </a:r>
            <a:r>
              <a:rPr lang="en-US" sz="1400" b="0" i="0" dirty="0">
                <a:solidFill>
                  <a:srgbClr val="000000"/>
                </a:solidFill>
                <a:effectLst/>
                <a:highlight>
                  <a:srgbClr val="FFFFFF"/>
                </a:highlight>
              </a:rPr>
              <a:t> on AI/ANs today.  </a:t>
            </a:r>
            <a:endParaRPr lang="en-US" sz="1100" i="0" dirty="0">
              <a:solidFill>
                <a:srgbClr val="000000"/>
              </a:solidFill>
              <a:effectLst/>
            </a:endParaRPr>
          </a:p>
        </p:txBody>
      </p:sp>
      <p:sp>
        <p:nvSpPr>
          <p:cNvPr id="31" name="Oval 30">
            <a:extLst>
              <a:ext uri="{FF2B5EF4-FFF2-40B4-BE49-F238E27FC236}">
                <a16:creationId xmlns:a16="http://schemas.microsoft.com/office/drawing/2014/main" id="{FE50CFA0-CC7E-052F-27CA-3F9869D55AD7}"/>
              </a:ext>
            </a:extLst>
          </p:cNvPr>
          <p:cNvSpPr/>
          <p:nvPr/>
        </p:nvSpPr>
        <p:spPr>
          <a:xfrm>
            <a:off x="567764" y="5551815"/>
            <a:ext cx="435834" cy="413716"/>
          </a:xfrm>
          <a:prstGeom prst="ellipse">
            <a:avLst/>
          </a:prstGeom>
          <a:solidFill>
            <a:srgbClr val="1C4E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30" name="TextBox 29">
            <a:extLst>
              <a:ext uri="{FF2B5EF4-FFF2-40B4-BE49-F238E27FC236}">
                <a16:creationId xmlns:a16="http://schemas.microsoft.com/office/drawing/2014/main" id="{FEBEC0A7-6CF2-A2B4-7096-C97E42BB5E7D}"/>
              </a:ext>
            </a:extLst>
          </p:cNvPr>
          <p:cNvSpPr txBox="1"/>
          <p:nvPr/>
        </p:nvSpPr>
        <p:spPr>
          <a:xfrm>
            <a:off x="1061129" y="5479469"/>
            <a:ext cx="5172437" cy="523220"/>
          </a:xfrm>
          <a:prstGeom prst="rect">
            <a:avLst/>
          </a:prstGeom>
          <a:noFill/>
        </p:spPr>
        <p:txBody>
          <a:bodyPr wrap="square" rtlCol="0">
            <a:spAutoFit/>
          </a:bodyPr>
          <a:lstStyle/>
          <a:p>
            <a:r>
              <a:rPr lang="en-US" sz="1400" b="0" i="0" dirty="0">
                <a:solidFill>
                  <a:srgbClr val="000000"/>
                </a:solidFill>
                <a:effectLst/>
                <a:highlight>
                  <a:srgbClr val="FFFFFF"/>
                </a:highlight>
              </a:rPr>
              <a:t>Learn more about </a:t>
            </a:r>
            <a:r>
              <a:rPr lang="en-US" sz="1400" b="0" i="0" u="sng" strike="noStrike" dirty="0">
                <a:solidFill>
                  <a:srgbClr val="0563C1"/>
                </a:solidFill>
                <a:effectLst/>
                <a:highlight>
                  <a:srgbClr val="FFFFFF"/>
                </a:highlight>
                <a:hlinkClick r:id="rId7"/>
              </a:rPr>
              <a:t>unresolved trauma</a:t>
            </a:r>
            <a:r>
              <a:rPr lang="en-US" sz="1400" b="0" i="0" dirty="0">
                <a:solidFill>
                  <a:srgbClr val="000000"/>
                </a:solidFill>
                <a:effectLst/>
                <a:highlight>
                  <a:srgbClr val="FFFFFF"/>
                </a:highlight>
              </a:rPr>
              <a:t> and the ongoing effects on AI/AN health equity. </a:t>
            </a:r>
            <a:endParaRPr lang="en-US" sz="1100" i="0" dirty="0">
              <a:solidFill>
                <a:srgbClr val="000000"/>
              </a:solidFill>
              <a:effectLst/>
            </a:endParaRPr>
          </a:p>
        </p:txBody>
      </p:sp>
      <p:sp>
        <p:nvSpPr>
          <p:cNvPr id="16" name="Oval 15">
            <a:extLst>
              <a:ext uri="{FF2B5EF4-FFF2-40B4-BE49-F238E27FC236}">
                <a16:creationId xmlns:a16="http://schemas.microsoft.com/office/drawing/2014/main" id="{36B9B2A5-122B-6318-8117-8996BF2A56F4}"/>
              </a:ext>
              <a:ext uri="{C183D7F6-B498-43B3-948B-1728B52AA6E4}">
                <adec:decorative xmlns:adec="http://schemas.microsoft.com/office/drawing/2017/decorative" val="1"/>
              </a:ext>
            </a:extLst>
          </p:cNvPr>
          <p:cNvSpPr/>
          <p:nvPr/>
        </p:nvSpPr>
        <p:spPr>
          <a:xfrm rot="10800000">
            <a:off x="6261278" y="-172025"/>
            <a:ext cx="7712040" cy="7202050"/>
          </a:xfrm>
          <a:prstGeom prst="ellipse">
            <a:avLst/>
          </a:prstGeom>
          <a:solidFill>
            <a:schemeClr val="accent4">
              <a:lumMod val="20000"/>
              <a:lumOff val="80000"/>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A56F5A74-0B95-0313-DB9D-BFD68FC44238}"/>
              </a:ext>
            </a:extLst>
          </p:cNvPr>
          <p:cNvSpPr/>
          <p:nvPr/>
        </p:nvSpPr>
        <p:spPr>
          <a:xfrm>
            <a:off x="6932645" y="1403324"/>
            <a:ext cx="2286000" cy="399988"/>
          </a:xfrm>
          <a:prstGeom prst="rect">
            <a:avLst/>
          </a:prstGeom>
          <a:solidFill>
            <a:srgbClr val="EDCB0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1C4E9D"/>
                </a:solidFill>
              </a:rPr>
              <a:t>Traditional Healing</a:t>
            </a:r>
          </a:p>
        </p:txBody>
      </p:sp>
      <p:sp>
        <p:nvSpPr>
          <p:cNvPr id="8" name="TextBox 7">
            <a:extLst>
              <a:ext uri="{FF2B5EF4-FFF2-40B4-BE49-F238E27FC236}">
                <a16:creationId xmlns:a16="http://schemas.microsoft.com/office/drawing/2014/main" id="{5A799875-C3B4-358B-CBA6-A55D14733DAF}"/>
              </a:ext>
            </a:extLst>
          </p:cNvPr>
          <p:cNvSpPr txBox="1"/>
          <p:nvPr/>
        </p:nvSpPr>
        <p:spPr>
          <a:xfrm>
            <a:off x="7211063" y="1803311"/>
            <a:ext cx="5008466" cy="2031325"/>
          </a:xfrm>
          <a:prstGeom prst="rect">
            <a:avLst/>
          </a:prstGeom>
          <a:noFill/>
        </p:spPr>
        <p:txBody>
          <a:bodyPr wrap="square" rtlCol="0">
            <a:spAutoFit/>
          </a:bodyPr>
          <a:lstStyle/>
          <a:p>
            <a:r>
              <a:rPr lang="en-US" sz="1400" b="0" i="0" dirty="0">
                <a:solidFill>
                  <a:srgbClr val="000000"/>
                </a:solidFill>
                <a:effectLst/>
                <a:latin typeface="+mn-lt"/>
                <a:hlinkClick r:id="rId8"/>
              </a:rPr>
              <a:t>Traditional healing</a:t>
            </a:r>
            <a:r>
              <a:rPr lang="en-US" sz="1400" b="0" i="0" dirty="0">
                <a:solidFill>
                  <a:srgbClr val="000000"/>
                </a:solidFill>
                <a:effectLst/>
                <a:latin typeface="+mn-lt"/>
              </a:rPr>
              <a:t> refers to Tribal practices and cultural traditions that build resiliency and strengthen community and cultural connections for improved physical, mental, emotional, social, and spiritual health and wellbeing.</a:t>
            </a:r>
          </a:p>
          <a:p>
            <a:endParaRPr lang="en-US" sz="1400" dirty="0">
              <a:solidFill>
                <a:srgbClr val="000000"/>
              </a:solidFill>
            </a:endParaRPr>
          </a:p>
          <a:p>
            <a:r>
              <a:rPr lang="en-US" sz="1400" b="0" i="0" dirty="0">
                <a:solidFill>
                  <a:srgbClr val="000000"/>
                </a:solidFill>
                <a:effectLst/>
                <a:hlinkClick r:id="rId9"/>
              </a:rPr>
              <a:t>Traditional healing practices</a:t>
            </a:r>
            <a:r>
              <a:rPr lang="en-US" sz="1400" b="0" i="0" dirty="0">
                <a:solidFill>
                  <a:srgbClr val="000000"/>
                </a:solidFill>
                <a:effectLst/>
              </a:rPr>
              <a:t> play a crucial role in healing from the </a:t>
            </a:r>
            <a:r>
              <a:rPr lang="en-US" sz="1400" b="0" i="0" u="sng" strike="noStrike" dirty="0">
                <a:solidFill>
                  <a:srgbClr val="0563C1"/>
                </a:solidFill>
                <a:effectLst/>
                <a:hlinkClick r:id="rId10"/>
              </a:rPr>
              <a:t>impacts of historical trauma</a:t>
            </a:r>
            <a:r>
              <a:rPr lang="en-US" sz="1400" b="0" i="0" dirty="0">
                <a:solidFill>
                  <a:srgbClr val="000000"/>
                </a:solidFill>
                <a:effectLst/>
              </a:rPr>
              <a:t>. Healing from historical trauma requires </a:t>
            </a:r>
            <a:r>
              <a:rPr lang="en-US" sz="1400" b="0" i="0" u="sng" strike="noStrike" dirty="0">
                <a:solidFill>
                  <a:srgbClr val="0563C1"/>
                </a:solidFill>
                <a:effectLst/>
                <a:hlinkClick r:id="rId9"/>
              </a:rPr>
              <a:t>treatment that is culturally appropriate and tailored to the individual’s specific needs</a:t>
            </a:r>
            <a:r>
              <a:rPr lang="en-US" sz="1400" b="0" i="0" dirty="0">
                <a:solidFill>
                  <a:srgbClr val="000000"/>
                </a:solidFill>
                <a:effectLst/>
              </a:rPr>
              <a:t>. </a:t>
            </a:r>
            <a:endParaRPr lang="en-US" sz="1100" b="0" i="0" dirty="0">
              <a:solidFill>
                <a:srgbClr val="000000"/>
              </a:solidFill>
              <a:effectLst/>
            </a:endParaRPr>
          </a:p>
        </p:txBody>
      </p:sp>
      <p:sp>
        <p:nvSpPr>
          <p:cNvPr id="42" name="Rectangle 41">
            <a:extLst>
              <a:ext uri="{FF2B5EF4-FFF2-40B4-BE49-F238E27FC236}">
                <a16:creationId xmlns:a16="http://schemas.microsoft.com/office/drawing/2014/main" id="{252860BF-C5B7-FDDE-5BBF-9E45923BE592}"/>
              </a:ext>
            </a:extLst>
          </p:cNvPr>
          <p:cNvSpPr/>
          <p:nvPr/>
        </p:nvSpPr>
        <p:spPr>
          <a:xfrm>
            <a:off x="6932644" y="4038338"/>
            <a:ext cx="2260859" cy="387718"/>
          </a:xfrm>
          <a:prstGeom prst="rect">
            <a:avLst/>
          </a:prstGeom>
          <a:solidFill>
            <a:srgbClr val="EDCB0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1C4E9D"/>
                </a:solidFill>
              </a:rPr>
              <a:t>Did you know?</a:t>
            </a:r>
          </a:p>
        </p:txBody>
      </p:sp>
      <p:sp>
        <p:nvSpPr>
          <p:cNvPr id="3" name="TextBox 2">
            <a:extLst>
              <a:ext uri="{FF2B5EF4-FFF2-40B4-BE49-F238E27FC236}">
                <a16:creationId xmlns:a16="http://schemas.microsoft.com/office/drawing/2014/main" id="{29ADBCB2-30A9-2652-578D-B6C81098AA62}"/>
              </a:ext>
            </a:extLst>
          </p:cNvPr>
          <p:cNvSpPr txBox="1"/>
          <p:nvPr/>
        </p:nvSpPr>
        <p:spPr>
          <a:xfrm>
            <a:off x="7280820" y="4454376"/>
            <a:ext cx="4916322" cy="1600438"/>
          </a:xfrm>
          <a:prstGeom prst="rect">
            <a:avLst/>
          </a:prstGeom>
          <a:noFill/>
          <a:ln w="57150">
            <a:noFill/>
          </a:ln>
        </p:spPr>
        <p:txBody>
          <a:bodyPr wrap="square" rtlCol="0">
            <a:spAutoFit/>
          </a:bodyPr>
          <a:lstStyle/>
          <a:p>
            <a:r>
              <a:rPr lang="en-US" sz="1400" dirty="0"/>
              <a:t>In 2024, CMS approved four state section 1115 demonstration amendments in </a:t>
            </a:r>
            <a:r>
              <a:rPr lang="en-US" sz="1400" dirty="0">
                <a:hlinkClick r:id="rId11"/>
              </a:rPr>
              <a:t>AZ</a:t>
            </a:r>
            <a:r>
              <a:rPr lang="en-US" sz="1400" dirty="0"/>
              <a:t>, </a:t>
            </a:r>
            <a:r>
              <a:rPr lang="en-US" sz="1400" dirty="0">
                <a:hlinkClick r:id="rId12"/>
              </a:rPr>
              <a:t>CA</a:t>
            </a:r>
            <a:r>
              <a:rPr lang="en-US" sz="1400" dirty="0"/>
              <a:t>, </a:t>
            </a:r>
            <a:r>
              <a:rPr lang="en-US" sz="1400" dirty="0">
                <a:hlinkClick r:id="rId13"/>
              </a:rPr>
              <a:t>NM</a:t>
            </a:r>
            <a:r>
              <a:rPr lang="en-US" sz="1400" dirty="0"/>
              <a:t>, and </a:t>
            </a:r>
            <a:r>
              <a:rPr lang="en-US" sz="1400" dirty="0">
                <a:hlinkClick r:id="rId14"/>
              </a:rPr>
              <a:t>OR</a:t>
            </a:r>
            <a:r>
              <a:rPr lang="en-US" sz="1400" dirty="0"/>
              <a:t> that allow Medicaid and CHIP coverage of traditional health care practices provided at Indian Health Service facilities, Tribal facilities, and Urban Indian Health Organization facilities. Each facility will credential their healers and develop their programs that will be evaluated by CMCS as part of the demonstration.</a:t>
            </a:r>
          </a:p>
        </p:txBody>
      </p:sp>
      <p:sp>
        <p:nvSpPr>
          <p:cNvPr id="2420" name="TextBox 2419">
            <a:extLst>
              <a:ext uri="{FF2B5EF4-FFF2-40B4-BE49-F238E27FC236}">
                <a16:creationId xmlns:a16="http://schemas.microsoft.com/office/drawing/2014/main" id="{DC1FC615-7B6B-08D7-F423-354AF0CAB4F2}"/>
              </a:ext>
            </a:extLst>
          </p:cNvPr>
          <p:cNvSpPr txBox="1"/>
          <p:nvPr/>
        </p:nvSpPr>
        <p:spPr>
          <a:xfrm>
            <a:off x="1195744" y="6460204"/>
            <a:ext cx="9321374" cy="276999"/>
          </a:xfrm>
          <a:prstGeom prst="rect">
            <a:avLst/>
          </a:prstGeom>
          <a:noFill/>
        </p:spPr>
        <p:txBody>
          <a:bodyPr wrap="square">
            <a:spAutoFit/>
          </a:bodyPr>
          <a:lstStyle/>
          <a:p>
            <a:pPr algn="ctr"/>
            <a:r>
              <a:rPr lang="en-US" sz="1200" b="0" i="0" dirty="0">
                <a:solidFill>
                  <a:srgbClr val="000000"/>
                </a:solidFill>
                <a:effectLst/>
              </a:rPr>
              <a:t>Developed by the CMS Rural Health Council’s Tribal Affairs Subcommittee. </a:t>
            </a:r>
            <a:endParaRPr lang="en-US" sz="1200" dirty="0"/>
          </a:p>
        </p:txBody>
      </p:sp>
      <p:pic>
        <p:nvPicPr>
          <p:cNvPr id="10" name="Picture 9">
            <a:extLst>
              <a:ext uri="{FF2B5EF4-FFF2-40B4-BE49-F238E27FC236}">
                <a16:creationId xmlns:a16="http://schemas.microsoft.com/office/drawing/2014/main" id="{D4A0A7D4-9699-2584-70DE-FEAB7A83FB43}"/>
              </a:ext>
              <a:ext uri="{C183D7F6-B498-43B3-948B-1728B52AA6E4}">
                <adec:decorative xmlns:adec="http://schemas.microsoft.com/office/drawing/2017/decorative" val="1"/>
              </a:ext>
            </a:extLst>
          </p:cNvPr>
          <p:cNvPicPr>
            <a:picLocks noChangeAspect="1"/>
          </p:cNvPicPr>
          <p:nvPr/>
        </p:nvPicPr>
        <p:blipFill>
          <a:blip r:embed="rId15"/>
          <a:stretch>
            <a:fillRect/>
          </a:stretch>
        </p:blipFill>
        <p:spPr>
          <a:xfrm>
            <a:off x="11058080" y="6431605"/>
            <a:ext cx="682045" cy="237295"/>
          </a:xfrm>
          <a:prstGeom prst="rect">
            <a:avLst/>
          </a:prstGeom>
        </p:spPr>
      </p:pic>
    </p:spTree>
    <p:extLst>
      <p:ext uri="{BB962C8B-B14F-4D97-AF65-F5344CB8AC3E}">
        <p14:creationId xmlns:p14="http://schemas.microsoft.com/office/powerpoint/2010/main" val="1026556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2cbb738-c619-4931-8483-32d7ae86c319">
      <UserInfo>
        <DisplayName>Christina Rotondo</DisplayName>
        <AccountId>63</AccountId>
        <AccountType/>
      </UserInfo>
      <UserInfo>
        <DisplayName>Eva Venema</DisplayName>
        <AccountId>177</AccountId>
        <AccountType/>
      </UserInfo>
      <UserInfo>
        <DisplayName>Christine Yuan</DisplayName>
        <AccountId>29</AccountId>
        <AccountType/>
      </UserInfo>
      <UserInfo>
        <DisplayName>Nisha Vashisht</DisplayName>
        <AccountId>21</AccountId>
        <AccountType/>
      </UserInfo>
    </SharedWithUsers>
    <TaxCatchAll xmlns="b5a44311-ed64-4a72-909f-c9dc6973bde2" xsi:nil="true"/>
    <lcf76f155ced4ddcb4097134ff3c332f xmlns="1f02c847-54da-49ca-b007-d2fe5c84f71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51F23AAD76724283EDC03A211528D6" ma:contentTypeVersion="15" ma:contentTypeDescription="Create a new document." ma:contentTypeScope="" ma:versionID="9b89166254b42fcb33f11c4761cf6623">
  <xsd:schema xmlns:xsd="http://www.w3.org/2001/XMLSchema" xmlns:xs="http://www.w3.org/2001/XMLSchema" xmlns:p="http://schemas.microsoft.com/office/2006/metadata/properties" xmlns:ns2="1f02c847-54da-49ca-b007-d2fe5c84f71c" xmlns:ns3="62cbb738-c619-4931-8483-32d7ae86c319" xmlns:ns4="b5a44311-ed64-4a72-909f-c9dc6973bde2" targetNamespace="http://schemas.microsoft.com/office/2006/metadata/properties" ma:root="true" ma:fieldsID="2257771ed7c1d9034b65ae5b82d98045" ns2:_="" ns3:_="" ns4:_="">
    <xsd:import namespace="1f02c847-54da-49ca-b007-d2fe5c84f71c"/>
    <xsd:import namespace="62cbb738-c619-4931-8483-32d7ae86c319"/>
    <xsd:import namespace="b5a44311-ed64-4a72-909f-c9dc6973bde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lcf76f155ced4ddcb4097134ff3c332f" minOccurs="0"/>
                <xsd:element ref="ns4:TaxCatchAll" minOccurs="0"/>
                <xsd:element ref="ns2:MediaServiceOCR"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02c847-54da-49ca-b007-d2fe5c84f7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ea1a638-fe8f-4e55-a8a3-ec1a1fdf419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cbb738-c619-4931-8483-32d7ae86c31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a44311-ed64-4a72-909f-c9dc6973bde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dc2ab14-916b-42d7-9f52-ccac59d60342}" ma:internalName="TaxCatchAll" ma:showField="CatchAllData" ma:web="62cbb738-c619-4931-8483-32d7ae86c3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1F0F9A-06E7-420C-92DE-9F3E960D14B4}">
  <ds:schemaRefs>
    <ds:schemaRef ds:uri="b5a44311-ed64-4a72-909f-c9dc6973bde2"/>
    <ds:schemaRef ds:uri="http://purl.org/dc/dcmitype/"/>
    <ds:schemaRef ds:uri="http://purl.org/dc/elements/1.1/"/>
    <ds:schemaRef ds:uri="http://schemas.microsoft.com/office/2006/metadata/properties"/>
    <ds:schemaRef ds:uri="http://schemas.microsoft.com/office/2006/documentManagement/types"/>
    <ds:schemaRef ds:uri="1f02c847-54da-49ca-b007-d2fe5c84f71c"/>
    <ds:schemaRef ds:uri="http://www.w3.org/XML/1998/namespace"/>
    <ds:schemaRef ds:uri="62cbb738-c619-4931-8483-32d7ae86c319"/>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76ED336D-4746-4C67-8E66-9D0BF52846BA}">
  <ds:schemaRefs>
    <ds:schemaRef ds:uri="http://schemas.microsoft.com/sharepoint/v3/contenttype/forms"/>
  </ds:schemaRefs>
</ds:datastoreItem>
</file>

<file path=customXml/itemProps3.xml><?xml version="1.0" encoding="utf-8"?>
<ds:datastoreItem xmlns:ds="http://schemas.openxmlformats.org/officeDocument/2006/customXml" ds:itemID="{6B3146D7-4426-4694-9FE7-E5D154734D3E}">
  <ds:schemaRefs>
    <ds:schemaRef ds:uri="1f02c847-54da-49ca-b007-d2fe5c84f71c"/>
    <ds:schemaRef ds:uri="62cbb738-c619-4931-8483-32d7ae86c319"/>
    <ds:schemaRef ds:uri="b5a44311-ed64-4a72-909f-c9dc6973bd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1464</TotalTime>
  <Words>4759</Words>
  <Application>Microsoft Office PowerPoint</Application>
  <PresentationFormat>Widescreen</PresentationFormat>
  <Paragraphs>293</Paragraphs>
  <Slides>11</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Aptos</vt:lpstr>
      <vt:lpstr>Arial</vt:lpstr>
      <vt:lpstr>Calibri</vt:lpstr>
      <vt:lpstr>Calibri Light</vt:lpstr>
      <vt:lpstr>Helvetica</vt:lpstr>
      <vt:lpstr>MercurySSm-Book-Pro_Web</vt:lpstr>
      <vt:lpstr>Segoe UI</vt:lpstr>
      <vt:lpstr>YAFdJjTk5UU 0</vt:lpstr>
      <vt:lpstr>Office Theme</vt:lpstr>
      <vt:lpstr>Centers for Medicare &amp; Medicaid Services (CMS) Tribal Affairs Awareness Campaign </vt:lpstr>
      <vt:lpstr>4 KEY TERMS TO KNOW American Indian/Alaska Native (AI/AN) Health Equity Basics </vt:lpstr>
      <vt:lpstr>Digging Deeper: Tribal Sovereignty</vt:lpstr>
      <vt:lpstr>Understanding Tribal Consultation</vt:lpstr>
      <vt:lpstr>The Indian Health Service</vt:lpstr>
      <vt:lpstr>Self-Governance: Tribal Provision of Health Care Services</vt:lpstr>
      <vt:lpstr>Roles of the Federal and Tribal Governments in Health Care Services</vt:lpstr>
      <vt:lpstr>American Indian and Alaska Native (AI/AN) Health Disparities</vt:lpstr>
      <vt:lpstr>Historical Trauma in Tribal Communities</vt:lpstr>
      <vt:lpstr>Indigenous Health and Wellness</vt:lpstr>
      <vt:lpstr>CMS Division of Tribal Affairs Resources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 Tribal Affairs Subcommittee Batch 1 Infographics</dc:title>
  <dc:subject/>
  <dc:creator>Health FFRDC</dc:creator>
  <cp:keywords/>
  <dc:description/>
  <cp:lastModifiedBy>Martinez, Rhonda (CMS/CMCS)</cp:lastModifiedBy>
  <cp:revision>13</cp:revision>
  <dcterms:created xsi:type="dcterms:W3CDTF">2023-12-19T16:30:56Z</dcterms:created>
  <dcterms:modified xsi:type="dcterms:W3CDTF">2024-12-11T21:58:03Z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0x0101008851F23AAD76724283EDC03A211528D6</vt:lpwstr>
  </property>
  <property fmtid="{D5CDD505-2E9C-101B-9397-08002B2CF9AE}" pid="3" name="MediaServiceImageTags">
    <vt:lpwstr/>
  </property>
  <property fmtid="{D5CDD505-2E9C-101B-9397-08002B2CF9AE}" pid="4" name="_dlc_DocIdItemGuid">
    <vt:lpwstr>f8a099d8-6e34-46f4-91b7-fcbf8457811d</vt:lpwstr>
  </property>
</Properties>
</file>